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ata17.xml" ContentType="application/vnd.openxmlformats-officedocument.drawingml.diagramData+xml"/>
  <Override PartName="/ppt/diagrams/colors22.xml" ContentType="application/vnd.openxmlformats-officedocument.drawingml.diagramColor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layout23.xml" ContentType="application/vnd.openxmlformats-officedocument.drawingml.diagram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44" r:id="rId1"/>
  </p:sldMasterIdLst>
  <p:notesMasterIdLst>
    <p:notesMasterId r:id="rId41"/>
  </p:notesMasterIdLst>
  <p:handoutMasterIdLst>
    <p:handoutMasterId r:id="rId42"/>
  </p:handoutMasterIdLst>
  <p:sldIdLst>
    <p:sldId id="256" r:id="rId2"/>
    <p:sldId id="259" r:id="rId3"/>
    <p:sldId id="260" r:id="rId4"/>
    <p:sldId id="257" r:id="rId5"/>
    <p:sldId id="264" r:id="rId6"/>
    <p:sldId id="258" r:id="rId7"/>
    <p:sldId id="261" r:id="rId8"/>
    <p:sldId id="262" r:id="rId9"/>
    <p:sldId id="263" r:id="rId10"/>
    <p:sldId id="265" r:id="rId11"/>
    <p:sldId id="267" r:id="rId12"/>
    <p:sldId id="266" r:id="rId13"/>
    <p:sldId id="268" r:id="rId14"/>
    <p:sldId id="270" r:id="rId15"/>
    <p:sldId id="271" r:id="rId16"/>
    <p:sldId id="272" r:id="rId17"/>
    <p:sldId id="269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2" r:id="rId29"/>
    <p:sldId id="285" r:id="rId30"/>
    <p:sldId id="284" r:id="rId31"/>
    <p:sldId id="288" r:id="rId32"/>
    <p:sldId id="286" r:id="rId33"/>
    <p:sldId id="289" r:id="rId34"/>
    <p:sldId id="290" r:id="rId35"/>
    <p:sldId id="291" r:id="rId36"/>
    <p:sldId id="293" r:id="rId37"/>
    <p:sldId id="294" r:id="rId38"/>
    <p:sldId id="292" r:id="rId39"/>
    <p:sldId id="295" r:id="rId40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8" autoAdjust="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348"/>
    </p:cViewPr>
  </p:sorterViewPr>
  <p:notesViewPr>
    <p:cSldViewPr>
      <p:cViewPr varScale="1">
        <p:scale>
          <a:sx n="56" d="100"/>
          <a:sy n="56" d="100"/>
        </p:scale>
        <p:origin x="-1320" y="-96"/>
      </p:cViewPr>
      <p:guideLst>
        <p:guide orient="horz" pos="3224"/>
        <p:guide pos="2236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F5682C-8277-4C86-B59E-2B93FBE367BA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68705BF-C671-4070-A101-ADE0E55B158E}">
      <dgm:prSet/>
      <dgm:spPr/>
      <dgm:t>
        <a:bodyPr/>
        <a:lstStyle/>
        <a:p>
          <a:pPr algn="l" rtl="0"/>
          <a:r>
            <a:rPr lang="fr-FR" baseline="0" dirty="0" smtClean="0"/>
            <a:t>Cours 3 : Introduction au développement Web Java EE</a:t>
          </a:r>
        </a:p>
        <a:p>
          <a:pPr algn="ctr"/>
          <a:r>
            <a:rPr lang="fr-FR" baseline="0" dirty="0" smtClean="0"/>
            <a:t>- </a:t>
          </a:r>
          <a:r>
            <a:rPr lang="fr-FR" baseline="0" dirty="0" err="1" smtClean="0"/>
            <a:t>Servlet</a:t>
          </a:r>
          <a:r>
            <a:rPr lang="fr-FR" baseline="0" dirty="0" smtClean="0"/>
            <a:t>, </a:t>
          </a:r>
          <a:r>
            <a:rPr lang="fr-FR" baseline="0" dirty="0" err="1" smtClean="0"/>
            <a:t>JavaServer</a:t>
          </a:r>
          <a:r>
            <a:rPr lang="fr-FR" baseline="0" dirty="0" smtClean="0"/>
            <a:t> Pages (JSP),  </a:t>
          </a:r>
          <a:r>
            <a:rPr lang="fr-FR" baseline="0" dirty="0" err="1" smtClean="0"/>
            <a:t>JavaServer</a:t>
          </a:r>
          <a:r>
            <a:rPr lang="fr-FR" baseline="0" dirty="0" smtClean="0"/>
            <a:t> Tag Library (JSTL) -</a:t>
          </a:r>
          <a:endParaRPr lang="fr-FR" baseline="0" dirty="0"/>
        </a:p>
      </dgm:t>
    </dgm:pt>
    <dgm:pt modelId="{380D1BD8-20FE-46D2-ABFC-96789E10AF32}" type="parTrans" cxnId="{52E011F5-1F96-457E-A4B0-F6F43ADB9859}">
      <dgm:prSet/>
      <dgm:spPr/>
      <dgm:t>
        <a:bodyPr/>
        <a:lstStyle/>
        <a:p>
          <a:endParaRPr lang="fr-FR"/>
        </a:p>
      </dgm:t>
    </dgm:pt>
    <dgm:pt modelId="{299D3411-D811-4B30-B32A-5666EE16083D}" type="sibTrans" cxnId="{52E011F5-1F96-457E-A4B0-F6F43ADB9859}">
      <dgm:prSet/>
      <dgm:spPr/>
      <dgm:t>
        <a:bodyPr/>
        <a:lstStyle/>
        <a:p>
          <a:endParaRPr lang="fr-FR"/>
        </a:p>
      </dgm:t>
    </dgm:pt>
    <dgm:pt modelId="{BE9CEFDF-5DCE-4F77-945D-579D58D8CFEF}" type="pres">
      <dgm:prSet presAssocID="{ACF5682C-8277-4C86-B59E-2B93FBE367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A440C00-AEE8-4DBE-A16B-14AD2F113090}" type="pres">
      <dgm:prSet presAssocID="{D68705BF-C671-4070-A101-ADE0E55B158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2E011F5-1F96-457E-A4B0-F6F43ADB9859}" srcId="{ACF5682C-8277-4C86-B59E-2B93FBE367BA}" destId="{D68705BF-C671-4070-A101-ADE0E55B158E}" srcOrd="0" destOrd="0" parTransId="{380D1BD8-20FE-46D2-ABFC-96789E10AF32}" sibTransId="{299D3411-D811-4B30-B32A-5666EE16083D}"/>
    <dgm:cxn modelId="{4C44CB01-A587-4F32-8025-7B6E7D0A10C5}" type="presOf" srcId="{ACF5682C-8277-4C86-B59E-2B93FBE367BA}" destId="{BE9CEFDF-5DCE-4F77-945D-579D58D8CFEF}" srcOrd="0" destOrd="0" presId="urn:microsoft.com/office/officeart/2005/8/layout/vList2"/>
    <dgm:cxn modelId="{20B73CC9-08C9-4FD0-919F-7CCCDA294916}" type="presOf" srcId="{D68705BF-C671-4070-A101-ADE0E55B158E}" destId="{3A440C00-AEE8-4DBE-A16B-14AD2F113090}" srcOrd="0" destOrd="0" presId="urn:microsoft.com/office/officeart/2005/8/layout/vList2"/>
    <dgm:cxn modelId="{937A4DA9-042A-40D4-B797-D69138C19B50}" type="presParOf" srcId="{BE9CEFDF-5DCE-4F77-945D-579D58D8CFEF}" destId="{3A440C00-AEE8-4DBE-A16B-14AD2F113090}" srcOrd="0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73B318-2B29-4732-9999-653F96B12DDF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/>
      <dgm:spPr/>
      <dgm:t>
        <a:bodyPr/>
        <a:lstStyle/>
        <a:p>
          <a:endParaRPr lang="fr-FR"/>
        </a:p>
      </dgm:t>
    </dgm:pt>
    <dgm:pt modelId="{E166E0CC-3A64-42ED-95DF-31874C707130}">
      <dgm:prSet/>
      <dgm:spPr/>
      <dgm:t>
        <a:bodyPr/>
        <a:lstStyle/>
        <a:p>
          <a:pPr rtl="0"/>
          <a:r>
            <a:rPr lang="fr-FR" dirty="0" smtClean="0"/>
            <a:t>Web Component</a:t>
          </a:r>
          <a:endParaRPr lang="fr-FR" dirty="0"/>
        </a:p>
      </dgm:t>
    </dgm:pt>
    <dgm:pt modelId="{C644E1B5-B6D5-4B11-88D2-A7D084BC0283}" type="parTrans" cxnId="{85CF9861-16CE-471C-AD78-6EC8059FC833}">
      <dgm:prSet/>
      <dgm:spPr/>
      <dgm:t>
        <a:bodyPr/>
        <a:lstStyle/>
        <a:p>
          <a:endParaRPr lang="fr-FR"/>
        </a:p>
      </dgm:t>
    </dgm:pt>
    <dgm:pt modelId="{33E9B686-FC22-45ED-B734-981082DD6EE1}" type="sibTrans" cxnId="{85CF9861-16CE-471C-AD78-6EC8059FC833}">
      <dgm:prSet/>
      <dgm:spPr/>
      <dgm:t>
        <a:bodyPr/>
        <a:lstStyle/>
        <a:p>
          <a:endParaRPr lang="fr-FR"/>
        </a:p>
      </dgm:t>
    </dgm:pt>
    <dgm:pt modelId="{4DBAE730-3633-42F5-99C1-F48CA1CFD468}">
      <dgm:prSet/>
      <dgm:spPr/>
      <dgm:t>
        <a:bodyPr/>
        <a:lstStyle/>
        <a:p>
          <a:pPr rtl="0"/>
          <a:r>
            <a:rPr lang="fr-FR" dirty="0" smtClean="0"/>
            <a:t>application Web (*.html, *.jsp, </a:t>
          </a:r>
          <a:r>
            <a:rPr lang="fr-FR" dirty="0" err="1" smtClean="0"/>
            <a:t>servlets</a:t>
          </a:r>
          <a:r>
            <a:rPr lang="fr-FR" dirty="0" smtClean="0"/>
            <a:t>, …) archivée dans un .jar (.</a:t>
          </a:r>
          <a:r>
            <a:rPr lang="fr-FR" dirty="0" err="1" smtClean="0"/>
            <a:t>war</a:t>
          </a:r>
          <a:r>
            <a:rPr lang="fr-FR" dirty="0" smtClean="0"/>
            <a:t>) </a:t>
          </a:r>
          <a:endParaRPr lang="fr-FR" dirty="0"/>
        </a:p>
      </dgm:t>
    </dgm:pt>
    <dgm:pt modelId="{F13C899F-2C18-42E2-B226-9B43D0505B38}" type="parTrans" cxnId="{92FA4ADE-FAE4-4AFB-BBB3-56EAAA5A5034}">
      <dgm:prSet/>
      <dgm:spPr/>
      <dgm:t>
        <a:bodyPr/>
        <a:lstStyle/>
        <a:p>
          <a:endParaRPr lang="fr-FR"/>
        </a:p>
      </dgm:t>
    </dgm:pt>
    <dgm:pt modelId="{8A560BC4-024E-4290-B6A5-8811883223C6}" type="sibTrans" cxnId="{92FA4ADE-FAE4-4AFB-BBB3-56EAAA5A5034}">
      <dgm:prSet/>
      <dgm:spPr/>
      <dgm:t>
        <a:bodyPr/>
        <a:lstStyle/>
        <a:p>
          <a:endParaRPr lang="fr-FR"/>
        </a:p>
      </dgm:t>
    </dgm:pt>
    <dgm:pt modelId="{EBDAEF99-566F-4C92-A6A7-C8787741D2E7}">
      <dgm:prSet/>
      <dgm:spPr/>
      <dgm:t>
        <a:bodyPr/>
        <a:lstStyle/>
        <a:p>
          <a:pPr rtl="0"/>
          <a:r>
            <a:rPr lang="fr-FR" dirty="0" smtClean="0"/>
            <a:t>paramétrée dans le fichier WEB-INF/web.xml</a:t>
          </a:r>
          <a:endParaRPr lang="fr-FR" dirty="0"/>
        </a:p>
      </dgm:t>
    </dgm:pt>
    <dgm:pt modelId="{A36ECF4F-B31D-4384-B69D-1425C02F8048}" type="parTrans" cxnId="{8A8DF238-B9CF-4BA6-A184-88666E04B542}">
      <dgm:prSet/>
      <dgm:spPr/>
      <dgm:t>
        <a:bodyPr/>
        <a:lstStyle/>
        <a:p>
          <a:endParaRPr lang="fr-FR"/>
        </a:p>
      </dgm:t>
    </dgm:pt>
    <dgm:pt modelId="{791273FB-9C2B-480E-98A3-D7704778C7F4}" type="sibTrans" cxnId="{8A8DF238-B9CF-4BA6-A184-88666E04B542}">
      <dgm:prSet/>
      <dgm:spPr/>
      <dgm:t>
        <a:bodyPr/>
        <a:lstStyle/>
        <a:p>
          <a:endParaRPr lang="fr-FR"/>
        </a:p>
      </dgm:t>
    </dgm:pt>
    <dgm:pt modelId="{48CBBC96-ADD0-41E4-80F0-7FCEC6CCC732}">
      <dgm:prSet/>
      <dgm:spPr/>
      <dgm:t>
        <a:bodyPr/>
        <a:lstStyle/>
        <a:p>
          <a:pPr rtl="0"/>
          <a:r>
            <a:rPr lang="fr-FR" dirty="0" smtClean="0"/>
            <a:t>installée dans le répertoire </a:t>
          </a:r>
          <a:r>
            <a:rPr lang="fr-FR" dirty="0" err="1" smtClean="0"/>
            <a:t>webapps</a:t>
          </a:r>
          <a:r>
            <a:rPr lang="fr-FR" dirty="0" smtClean="0"/>
            <a:t> du serveur web </a:t>
          </a:r>
          <a:r>
            <a:rPr lang="fr-FR" dirty="0" err="1" smtClean="0"/>
            <a:t>JavaEE</a:t>
          </a:r>
          <a:endParaRPr lang="fr-FR" dirty="0"/>
        </a:p>
      </dgm:t>
    </dgm:pt>
    <dgm:pt modelId="{0A133CF6-E1E2-4F96-A70C-7C7C85E49666}" type="parTrans" cxnId="{0695E72A-F270-4430-83A5-BD92E96FA39F}">
      <dgm:prSet/>
      <dgm:spPr/>
      <dgm:t>
        <a:bodyPr/>
        <a:lstStyle/>
        <a:p>
          <a:endParaRPr lang="fr-FR"/>
        </a:p>
      </dgm:t>
    </dgm:pt>
    <dgm:pt modelId="{26390997-6B6D-4805-8427-EA6084AC6C17}" type="sibTrans" cxnId="{0695E72A-F270-4430-83A5-BD92E96FA39F}">
      <dgm:prSet/>
      <dgm:spPr/>
      <dgm:t>
        <a:bodyPr/>
        <a:lstStyle/>
        <a:p>
          <a:endParaRPr lang="fr-FR"/>
        </a:p>
      </dgm:t>
    </dgm:pt>
    <dgm:pt modelId="{94A7F10C-51BF-40B3-BA4E-7F040982E78F}">
      <dgm:prSet/>
      <dgm:spPr/>
      <dgm:t>
        <a:bodyPr/>
        <a:lstStyle/>
        <a:p>
          <a:pPr rtl="0"/>
          <a:r>
            <a:rPr lang="en-US" dirty="0" smtClean="0"/>
            <a:t>Structure d’un .war (Web Application Archive)</a:t>
          </a:r>
          <a:endParaRPr lang="fr-FR" dirty="0"/>
        </a:p>
      </dgm:t>
    </dgm:pt>
    <dgm:pt modelId="{BA8711FB-511C-4B2E-A655-013BA056A949}" type="parTrans" cxnId="{A77158FF-4FA1-41D3-A4BE-7260D9F8C1FD}">
      <dgm:prSet/>
      <dgm:spPr/>
      <dgm:t>
        <a:bodyPr/>
        <a:lstStyle/>
        <a:p>
          <a:endParaRPr lang="fr-FR"/>
        </a:p>
      </dgm:t>
    </dgm:pt>
    <dgm:pt modelId="{A299935E-D939-4E30-8B1C-E586A09FA1B0}" type="sibTrans" cxnId="{A77158FF-4FA1-41D3-A4BE-7260D9F8C1FD}">
      <dgm:prSet/>
      <dgm:spPr/>
      <dgm:t>
        <a:bodyPr/>
        <a:lstStyle/>
        <a:p>
          <a:endParaRPr lang="fr-FR"/>
        </a:p>
      </dgm:t>
    </dgm:pt>
    <dgm:pt modelId="{CA577B12-8AF2-4BEA-9727-82B6950EEB24}">
      <dgm:prSet/>
      <dgm:spPr/>
      <dgm:t>
        <a:bodyPr/>
        <a:lstStyle/>
        <a:p>
          <a:pPr rtl="0"/>
          <a:r>
            <a:rPr lang="fr-FR" b="1" dirty="0" smtClean="0"/>
            <a:t>*.html, *.png, *.jsp, …</a:t>
          </a:r>
          <a:endParaRPr lang="fr-FR" dirty="0"/>
        </a:p>
      </dgm:t>
    </dgm:pt>
    <dgm:pt modelId="{A463876C-6758-4348-840D-C15D8EF4A08F}" type="parTrans" cxnId="{CD7AD46D-1A31-4CC8-A670-A038882271AE}">
      <dgm:prSet/>
      <dgm:spPr/>
      <dgm:t>
        <a:bodyPr/>
        <a:lstStyle/>
        <a:p>
          <a:endParaRPr lang="fr-FR"/>
        </a:p>
      </dgm:t>
    </dgm:pt>
    <dgm:pt modelId="{5205A169-71DD-4495-A19E-D89242A706D4}" type="sibTrans" cxnId="{CD7AD46D-1A31-4CC8-A670-A038882271AE}">
      <dgm:prSet/>
      <dgm:spPr/>
      <dgm:t>
        <a:bodyPr/>
        <a:lstStyle/>
        <a:p>
          <a:endParaRPr lang="fr-FR"/>
        </a:p>
      </dgm:t>
    </dgm:pt>
    <dgm:pt modelId="{F25AF9EC-6616-427E-9632-CB960A6B0930}">
      <dgm:prSet/>
      <dgm:spPr/>
      <dgm:t>
        <a:bodyPr/>
        <a:lstStyle/>
        <a:p>
          <a:pPr rtl="0"/>
          <a:r>
            <a:rPr lang="fr-FR" b="1" dirty="0" smtClean="0"/>
            <a:t>WEB-INF/web.xml</a:t>
          </a:r>
          <a:endParaRPr lang="fr-FR" dirty="0"/>
        </a:p>
      </dgm:t>
    </dgm:pt>
    <dgm:pt modelId="{8917A0DB-8D4E-409A-B3CB-0CA067EE2B48}" type="parTrans" cxnId="{8927332F-CB54-475A-B3C0-D08B5BDE0A36}">
      <dgm:prSet/>
      <dgm:spPr/>
      <dgm:t>
        <a:bodyPr/>
        <a:lstStyle/>
        <a:p>
          <a:endParaRPr lang="fr-FR"/>
        </a:p>
      </dgm:t>
    </dgm:pt>
    <dgm:pt modelId="{6E3BF4FF-4A39-4C06-8D57-F04AA10DF180}" type="sibTrans" cxnId="{8927332F-CB54-475A-B3C0-D08B5BDE0A36}">
      <dgm:prSet/>
      <dgm:spPr/>
      <dgm:t>
        <a:bodyPr/>
        <a:lstStyle/>
        <a:p>
          <a:endParaRPr lang="fr-FR"/>
        </a:p>
      </dgm:t>
    </dgm:pt>
    <dgm:pt modelId="{1AEF5DA3-7A51-40DA-BEAC-394D0E6E8BCB}">
      <dgm:prSet/>
      <dgm:spPr/>
      <dgm:t>
        <a:bodyPr/>
        <a:lstStyle/>
        <a:p>
          <a:pPr rtl="0"/>
          <a:r>
            <a:rPr lang="fr-FR" dirty="0" smtClean="0"/>
            <a:t>Fichier de déploiement : paramétrage des </a:t>
          </a:r>
          <a:r>
            <a:rPr lang="fr-FR" dirty="0" err="1" smtClean="0"/>
            <a:t>servlets</a:t>
          </a:r>
          <a:r>
            <a:rPr lang="fr-FR" dirty="0" smtClean="0"/>
            <a:t>, types MIME additionnels, …</a:t>
          </a:r>
          <a:endParaRPr lang="fr-FR" dirty="0"/>
        </a:p>
      </dgm:t>
    </dgm:pt>
    <dgm:pt modelId="{57DC899A-4F30-4264-A89D-87902C2B1745}" type="parTrans" cxnId="{B7ACAAD3-9970-4AF7-933A-39CADD3A6A22}">
      <dgm:prSet/>
      <dgm:spPr/>
      <dgm:t>
        <a:bodyPr/>
        <a:lstStyle/>
        <a:p>
          <a:endParaRPr lang="fr-FR"/>
        </a:p>
      </dgm:t>
    </dgm:pt>
    <dgm:pt modelId="{F5972DA7-A784-4F2C-98C6-D0923ACCB51C}" type="sibTrans" cxnId="{B7ACAAD3-9970-4AF7-933A-39CADD3A6A22}">
      <dgm:prSet/>
      <dgm:spPr/>
      <dgm:t>
        <a:bodyPr/>
        <a:lstStyle/>
        <a:p>
          <a:endParaRPr lang="fr-FR"/>
        </a:p>
      </dgm:t>
    </dgm:pt>
    <dgm:pt modelId="{8B61D005-8645-4FBC-973E-C2A27FF8C26E}">
      <dgm:prSet/>
      <dgm:spPr/>
      <dgm:t>
        <a:bodyPr/>
        <a:lstStyle/>
        <a:p>
          <a:pPr rtl="0"/>
          <a:r>
            <a:rPr lang="fr-FR" b="1" dirty="0" smtClean="0"/>
            <a:t>WEB-INF/classes/</a:t>
          </a:r>
          <a:endParaRPr lang="fr-FR" dirty="0"/>
        </a:p>
      </dgm:t>
    </dgm:pt>
    <dgm:pt modelId="{0CAA056D-BC42-4D1F-80EE-F83812E6441B}" type="parTrans" cxnId="{B3EDF366-E61F-434D-8934-3A30BC12069D}">
      <dgm:prSet/>
      <dgm:spPr/>
      <dgm:t>
        <a:bodyPr/>
        <a:lstStyle/>
        <a:p>
          <a:endParaRPr lang="fr-FR"/>
        </a:p>
      </dgm:t>
    </dgm:pt>
    <dgm:pt modelId="{AB95C646-DE67-4AB8-AB48-71E92EFFB55B}" type="sibTrans" cxnId="{B3EDF366-E61F-434D-8934-3A30BC12069D}">
      <dgm:prSet/>
      <dgm:spPr/>
      <dgm:t>
        <a:bodyPr/>
        <a:lstStyle/>
        <a:p>
          <a:endParaRPr lang="fr-FR"/>
        </a:p>
      </dgm:t>
    </dgm:pt>
    <dgm:pt modelId="{FE494048-98E9-4A73-A855-62227C8AA74D}">
      <dgm:prSet/>
      <dgm:spPr/>
      <dgm:t>
        <a:bodyPr/>
        <a:lstStyle/>
        <a:p>
          <a:pPr rtl="0"/>
          <a:r>
            <a:rPr lang="fr-FR" dirty="0" smtClean="0"/>
            <a:t>.class des </a:t>
          </a:r>
          <a:r>
            <a:rPr lang="fr-FR" dirty="0" err="1" smtClean="0"/>
            <a:t>servlets</a:t>
          </a:r>
          <a:r>
            <a:rPr lang="fr-FR" dirty="0" smtClean="0"/>
            <a:t> et des classes (JavaBean, …) ressources additionnelles  …</a:t>
          </a:r>
          <a:endParaRPr lang="fr-FR" dirty="0"/>
        </a:p>
      </dgm:t>
    </dgm:pt>
    <dgm:pt modelId="{F1A12638-CF5E-4A4B-971A-B5EE79B6AF6B}" type="parTrans" cxnId="{CD65AAF2-DBD1-4119-863A-7ED72D853129}">
      <dgm:prSet/>
      <dgm:spPr/>
      <dgm:t>
        <a:bodyPr/>
        <a:lstStyle/>
        <a:p>
          <a:endParaRPr lang="fr-FR"/>
        </a:p>
      </dgm:t>
    </dgm:pt>
    <dgm:pt modelId="{5BC3B907-F215-49F2-A544-C9FDD4C6116C}" type="sibTrans" cxnId="{CD65AAF2-DBD1-4119-863A-7ED72D853129}">
      <dgm:prSet/>
      <dgm:spPr/>
      <dgm:t>
        <a:bodyPr/>
        <a:lstStyle/>
        <a:p>
          <a:endParaRPr lang="fr-FR"/>
        </a:p>
      </dgm:t>
    </dgm:pt>
    <dgm:pt modelId="{AF674C38-3623-429B-AC19-138EEBBDF224}">
      <dgm:prSet/>
      <dgm:spPr/>
      <dgm:t>
        <a:bodyPr/>
        <a:lstStyle/>
        <a:p>
          <a:pPr rtl="0"/>
          <a:r>
            <a:rPr lang="fr-FR" b="1" dirty="0" smtClean="0"/>
            <a:t>WEB-INF/lib/</a:t>
          </a:r>
          <a:endParaRPr lang="fr-FR" dirty="0"/>
        </a:p>
      </dgm:t>
    </dgm:pt>
    <dgm:pt modelId="{D91A4658-74C5-4B9F-BFBA-3937A303B27C}" type="parTrans" cxnId="{F979F888-DA13-47FC-945F-D1BD00007C6B}">
      <dgm:prSet/>
      <dgm:spPr/>
      <dgm:t>
        <a:bodyPr/>
        <a:lstStyle/>
        <a:p>
          <a:endParaRPr lang="fr-FR"/>
        </a:p>
      </dgm:t>
    </dgm:pt>
    <dgm:pt modelId="{C9F83C12-C969-4D7E-957C-B3636D7E8C9C}" type="sibTrans" cxnId="{F979F888-DA13-47FC-945F-D1BD00007C6B}">
      <dgm:prSet/>
      <dgm:spPr/>
      <dgm:t>
        <a:bodyPr/>
        <a:lstStyle/>
        <a:p>
          <a:endParaRPr lang="fr-FR"/>
        </a:p>
      </dgm:t>
    </dgm:pt>
    <dgm:pt modelId="{E370ABB3-FE0E-4DA9-93C3-37DC312EB092}">
      <dgm:prSet/>
      <dgm:spPr/>
      <dgm:t>
        <a:bodyPr/>
        <a:lstStyle/>
        <a:p>
          <a:pPr rtl="0"/>
          <a:r>
            <a:rPr lang="fr-FR" dirty="0" smtClean="0"/>
            <a:t>.jar additionnels provenant de tierce parties (comme des drivers JDBC, </a:t>
          </a:r>
          <a:r>
            <a:rPr lang="fr-FR" dirty="0" err="1" smtClean="0"/>
            <a:t>TagLib</a:t>
          </a:r>
          <a:r>
            <a:rPr lang="fr-FR" dirty="0" smtClean="0"/>
            <a:t> (</a:t>
          </a:r>
          <a:r>
            <a:rPr lang="fr-FR" dirty="0" err="1" smtClean="0"/>
            <a:t>jsf</a:t>
          </a:r>
          <a:r>
            <a:rPr lang="fr-FR" dirty="0" smtClean="0"/>
            <a:t>, …), …</a:t>
          </a:r>
          <a:endParaRPr lang="fr-FR" dirty="0"/>
        </a:p>
      </dgm:t>
    </dgm:pt>
    <dgm:pt modelId="{DFE09399-0AAF-4CE2-8A7A-CCB1F287E560}" type="parTrans" cxnId="{C306002A-A887-4F4C-9F41-7FC52F20BA84}">
      <dgm:prSet/>
      <dgm:spPr/>
      <dgm:t>
        <a:bodyPr/>
        <a:lstStyle/>
        <a:p>
          <a:endParaRPr lang="fr-FR"/>
        </a:p>
      </dgm:t>
    </dgm:pt>
    <dgm:pt modelId="{8E896FBE-6B3B-4091-8015-8035E0232221}" type="sibTrans" cxnId="{C306002A-A887-4F4C-9F41-7FC52F20BA84}">
      <dgm:prSet/>
      <dgm:spPr/>
      <dgm:t>
        <a:bodyPr/>
        <a:lstStyle/>
        <a:p>
          <a:endParaRPr lang="fr-FR"/>
        </a:p>
      </dgm:t>
    </dgm:pt>
    <dgm:pt modelId="{AD47D1BD-3638-4884-9E84-66ED5460F290}">
      <dgm:prSet/>
      <dgm:spPr/>
      <dgm:t>
        <a:bodyPr/>
        <a:lstStyle/>
        <a:p>
          <a:pPr rtl="0"/>
          <a:r>
            <a:rPr lang="fr-FR" b="1" dirty="0" smtClean="0"/>
            <a:t>WEB-INF/</a:t>
          </a:r>
          <a:r>
            <a:rPr lang="fr-FR" b="1" dirty="0" err="1" smtClean="0"/>
            <a:t>tlds</a:t>
          </a:r>
          <a:r>
            <a:rPr lang="fr-FR" b="1" dirty="0" smtClean="0"/>
            <a:t>/</a:t>
          </a:r>
          <a:endParaRPr lang="fr-FR" dirty="0"/>
        </a:p>
      </dgm:t>
    </dgm:pt>
    <dgm:pt modelId="{3808D1EF-D387-46A1-9DE6-3DB63E61068A}" type="parTrans" cxnId="{51D9CC5E-372F-4E0A-9481-D11A24071103}">
      <dgm:prSet/>
      <dgm:spPr/>
      <dgm:t>
        <a:bodyPr/>
        <a:lstStyle/>
        <a:p>
          <a:endParaRPr lang="fr-FR"/>
        </a:p>
      </dgm:t>
    </dgm:pt>
    <dgm:pt modelId="{5FE698C5-F265-4F5C-A80A-7BFD3BC34BB7}" type="sibTrans" cxnId="{51D9CC5E-372F-4E0A-9481-D11A24071103}">
      <dgm:prSet/>
      <dgm:spPr/>
      <dgm:t>
        <a:bodyPr/>
        <a:lstStyle/>
        <a:p>
          <a:endParaRPr lang="fr-FR"/>
        </a:p>
      </dgm:t>
    </dgm:pt>
    <dgm:pt modelId="{C4FE3DBA-A147-4751-92B3-BD906B05847E}">
      <dgm:prSet/>
      <dgm:spPr/>
      <dgm:t>
        <a:bodyPr/>
        <a:lstStyle/>
        <a:p>
          <a:pPr rtl="0"/>
          <a:r>
            <a:rPr lang="fr-FR" dirty="0" smtClean="0"/>
            <a:t>.</a:t>
          </a:r>
          <a:r>
            <a:rPr lang="fr-FR" dirty="0" err="1" smtClean="0"/>
            <a:t>tld</a:t>
          </a:r>
          <a:r>
            <a:rPr lang="fr-FR" dirty="0" smtClean="0"/>
            <a:t> décrivant les </a:t>
          </a:r>
          <a:r>
            <a:rPr lang="fr-FR" dirty="0" err="1" smtClean="0"/>
            <a:t>TagLibs</a:t>
          </a:r>
          <a:endParaRPr lang="fr-FR" dirty="0"/>
        </a:p>
      </dgm:t>
    </dgm:pt>
    <dgm:pt modelId="{F73E7E38-DE15-4E1E-926D-D4931B1E2817}" type="parTrans" cxnId="{C32DDBB6-2D6E-49F8-A8AE-7674944EC892}">
      <dgm:prSet/>
      <dgm:spPr/>
      <dgm:t>
        <a:bodyPr/>
        <a:lstStyle/>
        <a:p>
          <a:endParaRPr lang="fr-FR"/>
        </a:p>
      </dgm:t>
    </dgm:pt>
    <dgm:pt modelId="{3BBCEA9A-5777-4705-9E8C-1B740EDEABCA}" type="sibTrans" cxnId="{C32DDBB6-2D6E-49F8-A8AE-7674944EC892}">
      <dgm:prSet/>
      <dgm:spPr/>
      <dgm:t>
        <a:bodyPr/>
        <a:lstStyle/>
        <a:p>
          <a:endParaRPr lang="fr-FR"/>
        </a:p>
      </dgm:t>
    </dgm:pt>
    <dgm:pt modelId="{69956DB7-B8CE-48EA-BC2C-8B6DBF80EB8C}" type="pres">
      <dgm:prSet presAssocID="{8773B318-2B29-4732-9999-653F96B12DD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D39C7CBF-164B-4750-8679-773326CBAFF1}" type="pres">
      <dgm:prSet presAssocID="{E166E0CC-3A64-42ED-95DF-31874C70713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6EFEA31-7002-453E-9375-89D76642AC0D}" type="pres">
      <dgm:prSet presAssocID="{E166E0CC-3A64-42ED-95DF-31874C70713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ECBB156-4E7B-4123-BADD-B4F7D388B22E}" type="pres">
      <dgm:prSet presAssocID="{94A7F10C-51BF-40B3-BA4E-7F040982E78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44A821C-2EEB-4081-9694-8BA197DD0B80}" type="pres">
      <dgm:prSet presAssocID="{94A7F10C-51BF-40B3-BA4E-7F040982E78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979F888-DA13-47FC-945F-D1BD00007C6B}" srcId="{94A7F10C-51BF-40B3-BA4E-7F040982E78F}" destId="{AF674C38-3623-429B-AC19-138EEBBDF224}" srcOrd="3" destOrd="0" parTransId="{D91A4658-74C5-4B9F-BFBA-3937A303B27C}" sibTransId="{C9F83C12-C969-4D7E-957C-B3636D7E8C9C}"/>
    <dgm:cxn modelId="{0695E72A-F270-4430-83A5-BD92E96FA39F}" srcId="{E166E0CC-3A64-42ED-95DF-31874C707130}" destId="{48CBBC96-ADD0-41E4-80F0-7FCEC6CCC732}" srcOrd="2" destOrd="0" parTransId="{0A133CF6-E1E2-4F96-A70C-7C7C85E49666}" sibTransId="{26390997-6B6D-4805-8427-EA6084AC6C17}"/>
    <dgm:cxn modelId="{8A8DF238-B9CF-4BA6-A184-88666E04B542}" srcId="{E166E0CC-3A64-42ED-95DF-31874C707130}" destId="{EBDAEF99-566F-4C92-A6A7-C8787741D2E7}" srcOrd="1" destOrd="0" parTransId="{A36ECF4F-B31D-4384-B69D-1425C02F8048}" sibTransId="{791273FB-9C2B-480E-98A3-D7704778C7F4}"/>
    <dgm:cxn modelId="{8927332F-CB54-475A-B3C0-D08B5BDE0A36}" srcId="{94A7F10C-51BF-40B3-BA4E-7F040982E78F}" destId="{F25AF9EC-6616-427E-9632-CB960A6B0930}" srcOrd="1" destOrd="0" parTransId="{8917A0DB-8D4E-409A-B3CB-0CA067EE2B48}" sibTransId="{6E3BF4FF-4A39-4C06-8D57-F04AA10DF180}"/>
    <dgm:cxn modelId="{92FA4ADE-FAE4-4AFB-BBB3-56EAAA5A5034}" srcId="{E166E0CC-3A64-42ED-95DF-31874C707130}" destId="{4DBAE730-3633-42F5-99C1-F48CA1CFD468}" srcOrd="0" destOrd="0" parTransId="{F13C899F-2C18-42E2-B226-9B43D0505B38}" sibTransId="{8A560BC4-024E-4290-B6A5-8811883223C6}"/>
    <dgm:cxn modelId="{CD8F2E5A-F068-42F4-B7BA-87B792F7083C}" type="presOf" srcId="{8B61D005-8645-4FBC-973E-C2A27FF8C26E}" destId="{644A821C-2EEB-4081-9694-8BA197DD0B80}" srcOrd="0" destOrd="3" presId="urn:microsoft.com/office/officeart/2005/8/layout/vList2"/>
    <dgm:cxn modelId="{FF303D71-4452-4A8F-96E2-6E9C54CC0104}" type="presOf" srcId="{48CBBC96-ADD0-41E4-80F0-7FCEC6CCC732}" destId="{06EFEA31-7002-453E-9375-89D76642AC0D}" srcOrd="0" destOrd="2" presId="urn:microsoft.com/office/officeart/2005/8/layout/vList2"/>
    <dgm:cxn modelId="{1DD956E8-14BF-418C-9F5C-27783CDCB779}" type="presOf" srcId="{E370ABB3-FE0E-4DA9-93C3-37DC312EB092}" destId="{644A821C-2EEB-4081-9694-8BA197DD0B80}" srcOrd="0" destOrd="6" presId="urn:microsoft.com/office/officeart/2005/8/layout/vList2"/>
    <dgm:cxn modelId="{85CF9861-16CE-471C-AD78-6EC8059FC833}" srcId="{8773B318-2B29-4732-9999-653F96B12DDF}" destId="{E166E0CC-3A64-42ED-95DF-31874C707130}" srcOrd="0" destOrd="0" parTransId="{C644E1B5-B6D5-4B11-88D2-A7D084BC0283}" sibTransId="{33E9B686-FC22-45ED-B734-981082DD6EE1}"/>
    <dgm:cxn modelId="{6FAF03B4-89C9-45B2-8944-287DD3CB21F0}" type="presOf" srcId="{AF674C38-3623-429B-AC19-138EEBBDF224}" destId="{644A821C-2EEB-4081-9694-8BA197DD0B80}" srcOrd="0" destOrd="5" presId="urn:microsoft.com/office/officeart/2005/8/layout/vList2"/>
    <dgm:cxn modelId="{76A647CE-B0F6-45C9-A875-3892DE83B00F}" type="presOf" srcId="{E166E0CC-3A64-42ED-95DF-31874C707130}" destId="{D39C7CBF-164B-4750-8679-773326CBAFF1}" srcOrd="0" destOrd="0" presId="urn:microsoft.com/office/officeart/2005/8/layout/vList2"/>
    <dgm:cxn modelId="{7D4AF10D-BC1F-4E85-BF63-3D8719D1157C}" type="presOf" srcId="{94A7F10C-51BF-40B3-BA4E-7F040982E78F}" destId="{CECBB156-4E7B-4123-BADD-B4F7D388B22E}" srcOrd="0" destOrd="0" presId="urn:microsoft.com/office/officeart/2005/8/layout/vList2"/>
    <dgm:cxn modelId="{3BB9DC3C-0B06-40C5-9752-E3C27D733C8E}" type="presOf" srcId="{AD47D1BD-3638-4884-9E84-66ED5460F290}" destId="{644A821C-2EEB-4081-9694-8BA197DD0B80}" srcOrd="0" destOrd="7" presId="urn:microsoft.com/office/officeart/2005/8/layout/vList2"/>
    <dgm:cxn modelId="{C94D0A1F-A8D2-4036-BBD7-D584E4EBE055}" type="presOf" srcId="{8773B318-2B29-4732-9999-653F96B12DDF}" destId="{69956DB7-B8CE-48EA-BC2C-8B6DBF80EB8C}" srcOrd="0" destOrd="0" presId="urn:microsoft.com/office/officeart/2005/8/layout/vList2"/>
    <dgm:cxn modelId="{A77158FF-4FA1-41D3-A4BE-7260D9F8C1FD}" srcId="{8773B318-2B29-4732-9999-653F96B12DDF}" destId="{94A7F10C-51BF-40B3-BA4E-7F040982E78F}" srcOrd="1" destOrd="0" parTransId="{BA8711FB-511C-4B2E-A655-013BA056A949}" sibTransId="{A299935E-D939-4E30-8B1C-E586A09FA1B0}"/>
    <dgm:cxn modelId="{28DACE50-988B-46D9-A8DC-9F6D851ED783}" type="presOf" srcId="{1AEF5DA3-7A51-40DA-BEAC-394D0E6E8BCB}" destId="{644A821C-2EEB-4081-9694-8BA197DD0B80}" srcOrd="0" destOrd="2" presId="urn:microsoft.com/office/officeart/2005/8/layout/vList2"/>
    <dgm:cxn modelId="{B7ACAAD3-9970-4AF7-933A-39CADD3A6A22}" srcId="{F25AF9EC-6616-427E-9632-CB960A6B0930}" destId="{1AEF5DA3-7A51-40DA-BEAC-394D0E6E8BCB}" srcOrd="0" destOrd="0" parTransId="{57DC899A-4F30-4264-A89D-87902C2B1745}" sibTransId="{F5972DA7-A784-4F2C-98C6-D0923ACCB51C}"/>
    <dgm:cxn modelId="{6563BB04-CE2C-4DC7-804B-5EC05A9C3E06}" type="presOf" srcId="{EBDAEF99-566F-4C92-A6A7-C8787741D2E7}" destId="{06EFEA31-7002-453E-9375-89D76642AC0D}" srcOrd="0" destOrd="1" presId="urn:microsoft.com/office/officeart/2005/8/layout/vList2"/>
    <dgm:cxn modelId="{B3EDF366-E61F-434D-8934-3A30BC12069D}" srcId="{94A7F10C-51BF-40B3-BA4E-7F040982E78F}" destId="{8B61D005-8645-4FBC-973E-C2A27FF8C26E}" srcOrd="2" destOrd="0" parTransId="{0CAA056D-BC42-4D1F-80EE-F83812E6441B}" sibTransId="{AB95C646-DE67-4AB8-AB48-71E92EFFB55B}"/>
    <dgm:cxn modelId="{C32DDBB6-2D6E-49F8-A8AE-7674944EC892}" srcId="{AD47D1BD-3638-4884-9E84-66ED5460F290}" destId="{C4FE3DBA-A147-4751-92B3-BD906B05847E}" srcOrd="0" destOrd="0" parTransId="{F73E7E38-DE15-4E1E-926D-D4931B1E2817}" sibTransId="{3BBCEA9A-5777-4705-9E8C-1B740EDEABCA}"/>
    <dgm:cxn modelId="{CD65AAF2-DBD1-4119-863A-7ED72D853129}" srcId="{8B61D005-8645-4FBC-973E-C2A27FF8C26E}" destId="{FE494048-98E9-4A73-A855-62227C8AA74D}" srcOrd="0" destOrd="0" parTransId="{F1A12638-CF5E-4A4B-971A-B5EE79B6AF6B}" sibTransId="{5BC3B907-F215-49F2-A544-C9FDD4C6116C}"/>
    <dgm:cxn modelId="{68023CBF-3FB8-42D9-9752-2CFBC4AD1F52}" type="presOf" srcId="{F25AF9EC-6616-427E-9632-CB960A6B0930}" destId="{644A821C-2EEB-4081-9694-8BA197DD0B80}" srcOrd="0" destOrd="1" presId="urn:microsoft.com/office/officeart/2005/8/layout/vList2"/>
    <dgm:cxn modelId="{96D6CC90-4183-4729-BDAC-0A977C38ABA9}" type="presOf" srcId="{CA577B12-8AF2-4BEA-9727-82B6950EEB24}" destId="{644A821C-2EEB-4081-9694-8BA197DD0B80}" srcOrd="0" destOrd="0" presId="urn:microsoft.com/office/officeart/2005/8/layout/vList2"/>
    <dgm:cxn modelId="{C306002A-A887-4F4C-9F41-7FC52F20BA84}" srcId="{AF674C38-3623-429B-AC19-138EEBBDF224}" destId="{E370ABB3-FE0E-4DA9-93C3-37DC312EB092}" srcOrd="0" destOrd="0" parTransId="{DFE09399-0AAF-4CE2-8A7A-CCB1F287E560}" sibTransId="{8E896FBE-6B3B-4091-8015-8035E0232221}"/>
    <dgm:cxn modelId="{EFCBE473-6D0D-41F4-A578-C4700C12AF3B}" type="presOf" srcId="{C4FE3DBA-A147-4751-92B3-BD906B05847E}" destId="{644A821C-2EEB-4081-9694-8BA197DD0B80}" srcOrd="0" destOrd="8" presId="urn:microsoft.com/office/officeart/2005/8/layout/vList2"/>
    <dgm:cxn modelId="{021BC6CB-14E2-407B-A386-00AC15CFE456}" type="presOf" srcId="{4DBAE730-3633-42F5-99C1-F48CA1CFD468}" destId="{06EFEA31-7002-453E-9375-89D76642AC0D}" srcOrd="0" destOrd="0" presId="urn:microsoft.com/office/officeart/2005/8/layout/vList2"/>
    <dgm:cxn modelId="{E80BD44C-5984-4EC6-A186-A71049E87FE0}" type="presOf" srcId="{FE494048-98E9-4A73-A855-62227C8AA74D}" destId="{644A821C-2EEB-4081-9694-8BA197DD0B80}" srcOrd="0" destOrd="4" presId="urn:microsoft.com/office/officeart/2005/8/layout/vList2"/>
    <dgm:cxn modelId="{CD7AD46D-1A31-4CC8-A670-A038882271AE}" srcId="{94A7F10C-51BF-40B3-BA4E-7F040982E78F}" destId="{CA577B12-8AF2-4BEA-9727-82B6950EEB24}" srcOrd="0" destOrd="0" parTransId="{A463876C-6758-4348-840D-C15D8EF4A08F}" sibTransId="{5205A169-71DD-4495-A19E-D89242A706D4}"/>
    <dgm:cxn modelId="{51D9CC5E-372F-4E0A-9481-D11A24071103}" srcId="{94A7F10C-51BF-40B3-BA4E-7F040982E78F}" destId="{AD47D1BD-3638-4884-9E84-66ED5460F290}" srcOrd="4" destOrd="0" parTransId="{3808D1EF-D387-46A1-9DE6-3DB63E61068A}" sibTransId="{5FE698C5-F265-4F5C-A80A-7BFD3BC34BB7}"/>
    <dgm:cxn modelId="{2D6064A0-570E-4038-8CE9-829C9CD1F253}" type="presParOf" srcId="{69956DB7-B8CE-48EA-BC2C-8B6DBF80EB8C}" destId="{D39C7CBF-164B-4750-8679-773326CBAFF1}" srcOrd="0" destOrd="0" presId="urn:microsoft.com/office/officeart/2005/8/layout/vList2"/>
    <dgm:cxn modelId="{C43D47E7-A552-41CA-85E9-3456DA928478}" type="presParOf" srcId="{69956DB7-B8CE-48EA-BC2C-8B6DBF80EB8C}" destId="{06EFEA31-7002-453E-9375-89D76642AC0D}" srcOrd="1" destOrd="0" presId="urn:microsoft.com/office/officeart/2005/8/layout/vList2"/>
    <dgm:cxn modelId="{5C868F36-D1CB-4BEF-8C71-E74B005BBD95}" type="presParOf" srcId="{69956DB7-B8CE-48EA-BC2C-8B6DBF80EB8C}" destId="{CECBB156-4E7B-4123-BADD-B4F7D388B22E}" srcOrd="2" destOrd="0" presId="urn:microsoft.com/office/officeart/2005/8/layout/vList2"/>
    <dgm:cxn modelId="{084F2E8E-CAA9-4090-81E5-6ED324373456}" type="presParOf" srcId="{69956DB7-B8CE-48EA-BC2C-8B6DBF80EB8C}" destId="{644A821C-2EEB-4081-9694-8BA197DD0B80}" srcOrd="3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C8C408-E71C-4093-816E-83D7A50C0010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1C9FBF1D-09A3-4E7C-80A6-90274952BE90}">
      <dgm:prSet custT="1"/>
      <dgm:spPr/>
      <dgm:t>
        <a:bodyPr/>
        <a:lstStyle/>
        <a:p>
          <a:pPr rtl="0"/>
          <a:r>
            <a:rPr lang="fr-FR" sz="2800" dirty="0" smtClean="0"/>
            <a:t>Définition : un </a:t>
          </a:r>
          <a:r>
            <a:rPr lang="fr-FR" sz="2800" b="1" dirty="0" smtClean="0"/>
            <a:t>programme Java </a:t>
          </a:r>
          <a:r>
            <a:rPr lang="fr-FR" sz="2800" dirty="0" smtClean="0"/>
            <a:t>exécuté sur le serveur qui permet de créer des réponses dynamiques.</a:t>
          </a:r>
          <a:endParaRPr lang="fr-FR" sz="2800" dirty="0"/>
        </a:p>
      </dgm:t>
    </dgm:pt>
    <dgm:pt modelId="{A5C73C81-9A50-4BCC-901E-CC4EA1591846}" type="parTrans" cxnId="{753B5BCB-4A15-444F-9923-D1413199BB2A}">
      <dgm:prSet/>
      <dgm:spPr/>
      <dgm:t>
        <a:bodyPr/>
        <a:lstStyle/>
        <a:p>
          <a:endParaRPr lang="fr-FR" sz="2000"/>
        </a:p>
      </dgm:t>
    </dgm:pt>
    <dgm:pt modelId="{D3D8E51B-2C82-4560-A051-6B72172F2512}" type="sibTrans" cxnId="{753B5BCB-4A15-444F-9923-D1413199BB2A}">
      <dgm:prSet/>
      <dgm:spPr/>
      <dgm:t>
        <a:bodyPr/>
        <a:lstStyle/>
        <a:p>
          <a:endParaRPr lang="fr-FR" sz="2000"/>
        </a:p>
      </dgm:t>
    </dgm:pt>
    <dgm:pt modelId="{0917B995-4B5C-4256-B7A4-C00CDA1C3967}">
      <dgm:prSet custT="1"/>
      <dgm:spPr/>
      <dgm:t>
        <a:bodyPr/>
        <a:lstStyle/>
        <a:p>
          <a:pPr rtl="0"/>
          <a:r>
            <a:rPr lang="fr-FR" sz="2800" dirty="0" smtClean="0"/>
            <a:t>Exécutées dans un </a:t>
          </a:r>
          <a:r>
            <a:rPr lang="fr-FR" sz="2800" b="1" dirty="0" smtClean="0"/>
            <a:t>conteneur de </a:t>
          </a:r>
          <a:r>
            <a:rPr lang="fr-FR" sz="2800" b="1" dirty="0" err="1" smtClean="0"/>
            <a:t>servlets</a:t>
          </a:r>
          <a:r>
            <a:rPr lang="fr-FR" sz="2800" b="1" dirty="0" smtClean="0"/>
            <a:t> </a:t>
          </a:r>
          <a:r>
            <a:rPr lang="fr-FR" sz="2800" dirty="0" smtClean="0"/>
            <a:t>(par exemple </a:t>
          </a:r>
          <a:r>
            <a:rPr lang="fr-FR" sz="2800" b="1" dirty="0" smtClean="0">
              <a:solidFill>
                <a:schemeClr val="accent6">
                  <a:lumMod val="75000"/>
                </a:schemeClr>
              </a:solidFill>
            </a:rPr>
            <a:t>Apache </a:t>
          </a:r>
          <a:r>
            <a:rPr lang="fr-FR" sz="2800" b="1" dirty="0" err="1" smtClean="0">
              <a:solidFill>
                <a:schemeClr val="accent6">
                  <a:lumMod val="75000"/>
                </a:schemeClr>
              </a:solidFill>
            </a:rPr>
            <a:t>Tomcat</a:t>
          </a:r>
          <a:r>
            <a:rPr lang="fr-FR" sz="2800" dirty="0" smtClean="0"/>
            <a:t>)</a:t>
          </a:r>
          <a:endParaRPr lang="fr-FR" sz="2800" dirty="0"/>
        </a:p>
      </dgm:t>
    </dgm:pt>
    <dgm:pt modelId="{B29808CB-FF18-49D6-829A-D81E4FA4974C}" type="parTrans" cxnId="{DA06C9F7-8D9C-4F2F-9CBB-22CE7920DCEF}">
      <dgm:prSet/>
      <dgm:spPr/>
      <dgm:t>
        <a:bodyPr/>
        <a:lstStyle/>
        <a:p>
          <a:endParaRPr lang="fr-FR" sz="2000"/>
        </a:p>
      </dgm:t>
    </dgm:pt>
    <dgm:pt modelId="{19B21D72-944E-41ED-92F1-05064578A34D}" type="sibTrans" cxnId="{DA06C9F7-8D9C-4F2F-9CBB-22CE7920DCEF}">
      <dgm:prSet/>
      <dgm:spPr/>
      <dgm:t>
        <a:bodyPr/>
        <a:lstStyle/>
        <a:p>
          <a:endParaRPr lang="fr-FR" sz="2000"/>
        </a:p>
      </dgm:t>
    </dgm:pt>
    <dgm:pt modelId="{83E8C9BC-0958-4979-A6BC-1C8168BCB0BC}">
      <dgm:prSet custT="1"/>
      <dgm:spPr/>
      <dgm:t>
        <a:bodyPr/>
        <a:lstStyle/>
        <a:p>
          <a:pPr rtl="0"/>
          <a:r>
            <a:rPr lang="fr-FR" sz="2400" dirty="0" smtClean="0"/>
            <a:t>Indépendance vis à vis du serveur.</a:t>
          </a:r>
          <a:endParaRPr lang="fr-FR" sz="2400" dirty="0"/>
        </a:p>
      </dgm:t>
    </dgm:pt>
    <dgm:pt modelId="{CF9720C4-642A-459D-9E98-34CA40D1BCE2}" type="parTrans" cxnId="{85D39E91-F7D8-4329-8BBA-7D3606B42FB2}">
      <dgm:prSet/>
      <dgm:spPr/>
      <dgm:t>
        <a:bodyPr/>
        <a:lstStyle/>
        <a:p>
          <a:endParaRPr lang="fr-FR" sz="2000"/>
        </a:p>
      </dgm:t>
    </dgm:pt>
    <dgm:pt modelId="{3264D0C2-BE98-400F-ADEF-17D240E7320C}" type="sibTrans" cxnId="{85D39E91-F7D8-4329-8BBA-7D3606B42FB2}">
      <dgm:prSet/>
      <dgm:spPr/>
      <dgm:t>
        <a:bodyPr/>
        <a:lstStyle/>
        <a:p>
          <a:endParaRPr lang="fr-FR" sz="2000"/>
        </a:p>
      </dgm:t>
    </dgm:pt>
    <dgm:pt modelId="{B9F93221-D0B2-4F7B-84D4-D31748D346F0}">
      <dgm:prSet custT="1"/>
      <dgm:spPr/>
      <dgm:t>
        <a:bodyPr/>
        <a:lstStyle/>
        <a:p>
          <a:pPr rtl="0"/>
          <a:r>
            <a:rPr lang="fr-FR" sz="2800" dirty="0" smtClean="0"/>
            <a:t>Lancées une seule fois lors du lancement </a:t>
          </a:r>
          <a:r>
            <a:rPr lang="fr-FR" sz="2800" smtClean="0"/>
            <a:t>du conteneur (</a:t>
          </a:r>
          <a:r>
            <a:rPr lang="fr-FR" sz="2800" dirty="0" smtClean="0"/>
            <a:t>ou lors du premier appel)</a:t>
          </a:r>
          <a:endParaRPr lang="fr-FR" sz="2800" dirty="0"/>
        </a:p>
      </dgm:t>
    </dgm:pt>
    <dgm:pt modelId="{339CC36E-F9A6-4E55-B1F7-65999AD36A44}" type="parTrans" cxnId="{7F8E2B78-9C61-4D26-A877-FC2AA9D5B12A}">
      <dgm:prSet/>
      <dgm:spPr/>
      <dgm:t>
        <a:bodyPr/>
        <a:lstStyle/>
        <a:p>
          <a:endParaRPr lang="fr-FR" sz="2000"/>
        </a:p>
      </dgm:t>
    </dgm:pt>
    <dgm:pt modelId="{2B04500C-45F2-4157-88BC-98D4C1F7A4ED}" type="sibTrans" cxnId="{7F8E2B78-9C61-4D26-A877-FC2AA9D5B12A}">
      <dgm:prSet/>
      <dgm:spPr/>
      <dgm:t>
        <a:bodyPr/>
        <a:lstStyle/>
        <a:p>
          <a:endParaRPr lang="fr-FR" sz="2000"/>
        </a:p>
      </dgm:t>
    </dgm:pt>
    <dgm:pt modelId="{880C16FC-D4CE-4857-B702-9781FB63ABE3}" type="pres">
      <dgm:prSet presAssocID="{13C8C408-E71C-4093-816E-83D7A50C00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A37414E-69EC-40D8-9D9A-3AB2414193DC}" type="pres">
      <dgm:prSet presAssocID="{1C9FBF1D-09A3-4E7C-80A6-90274952BE9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EC6EE06-AE0D-411E-B8BB-48CB6DB1BBEB}" type="pres">
      <dgm:prSet presAssocID="{D3D8E51B-2C82-4560-A051-6B72172F2512}" presName="spacer" presStyleCnt="0"/>
      <dgm:spPr/>
    </dgm:pt>
    <dgm:pt modelId="{42702929-1063-4D19-9473-E6C5D4C3AA3C}" type="pres">
      <dgm:prSet presAssocID="{0917B995-4B5C-4256-B7A4-C00CDA1C396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55EDD61-1DD3-44E7-BEFF-BDA05F55F16A}" type="pres">
      <dgm:prSet presAssocID="{0917B995-4B5C-4256-B7A4-C00CDA1C3967}" presName="childText" presStyleLbl="revTx" presStyleIdx="0" presStyleCnt="1" custScaleY="7705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178ED69-33DF-4277-90CD-F3C1B499DA35}" type="pres">
      <dgm:prSet presAssocID="{B9F93221-D0B2-4F7B-84D4-D31748D346F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D3A6F5E-E5DB-4E75-8CE3-CD773E98ABD0}" type="presOf" srcId="{B9F93221-D0B2-4F7B-84D4-D31748D346F0}" destId="{D178ED69-33DF-4277-90CD-F3C1B499DA35}" srcOrd="0" destOrd="0" presId="urn:microsoft.com/office/officeart/2005/8/layout/vList2"/>
    <dgm:cxn modelId="{753B5BCB-4A15-444F-9923-D1413199BB2A}" srcId="{13C8C408-E71C-4093-816E-83D7A50C0010}" destId="{1C9FBF1D-09A3-4E7C-80A6-90274952BE90}" srcOrd="0" destOrd="0" parTransId="{A5C73C81-9A50-4BCC-901E-CC4EA1591846}" sibTransId="{D3D8E51B-2C82-4560-A051-6B72172F2512}"/>
    <dgm:cxn modelId="{DA06C9F7-8D9C-4F2F-9CBB-22CE7920DCEF}" srcId="{13C8C408-E71C-4093-816E-83D7A50C0010}" destId="{0917B995-4B5C-4256-B7A4-C00CDA1C3967}" srcOrd="1" destOrd="0" parTransId="{B29808CB-FF18-49D6-829A-D81E4FA4974C}" sibTransId="{19B21D72-944E-41ED-92F1-05064578A34D}"/>
    <dgm:cxn modelId="{A3AEB016-A3F7-4F52-8350-E16492BF6575}" type="presOf" srcId="{0917B995-4B5C-4256-B7A4-C00CDA1C3967}" destId="{42702929-1063-4D19-9473-E6C5D4C3AA3C}" srcOrd="0" destOrd="0" presId="urn:microsoft.com/office/officeart/2005/8/layout/vList2"/>
    <dgm:cxn modelId="{7F8E2B78-9C61-4D26-A877-FC2AA9D5B12A}" srcId="{13C8C408-E71C-4093-816E-83D7A50C0010}" destId="{B9F93221-D0B2-4F7B-84D4-D31748D346F0}" srcOrd="2" destOrd="0" parTransId="{339CC36E-F9A6-4E55-B1F7-65999AD36A44}" sibTransId="{2B04500C-45F2-4157-88BC-98D4C1F7A4ED}"/>
    <dgm:cxn modelId="{22F8D8C0-99B6-40AD-9C38-953553BB0893}" type="presOf" srcId="{13C8C408-E71C-4093-816E-83D7A50C0010}" destId="{880C16FC-D4CE-4857-B702-9781FB63ABE3}" srcOrd="0" destOrd="0" presId="urn:microsoft.com/office/officeart/2005/8/layout/vList2"/>
    <dgm:cxn modelId="{85D39E91-F7D8-4329-8BBA-7D3606B42FB2}" srcId="{0917B995-4B5C-4256-B7A4-C00CDA1C3967}" destId="{83E8C9BC-0958-4979-A6BC-1C8168BCB0BC}" srcOrd="0" destOrd="0" parTransId="{CF9720C4-642A-459D-9E98-34CA40D1BCE2}" sibTransId="{3264D0C2-BE98-400F-ADEF-17D240E7320C}"/>
    <dgm:cxn modelId="{C22BAE0C-BA28-4713-83EB-0DE0E6BD0F4A}" type="presOf" srcId="{1C9FBF1D-09A3-4E7C-80A6-90274952BE90}" destId="{3A37414E-69EC-40D8-9D9A-3AB2414193DC}" srcOrd="0" destOrd="0" presId="urn:microsoft.com/office/officeart/2005/8/layout/vList2"/>
    <dgm:cxn modelId="{FBD46269-5257-4950-9D94-A3D3EC628186}" type="presOf" srcId="{83E8C9BC-0958-4979-A6BC-1C8168BCB0BC}" destId="{655EDD61-1DD3-44E7-BEFF-BDA05F55F16A}" srcOrd="0" destOrd="0" presId="urn:microsoft.com/office/officeart/2005/8/layout/vList2"/>
    <dgm:cxn modelId="{FCFF49E7-599F-4B1D-BBC5-023CC7822FC8}" type="presParOf" srcId="{880C16FC-D4CE-4857-B702-9781FB63ABE3}" destId="{3A37414E-69EC-40D8-9D9A-3AB2414193DC}" srcOrd="0" destOrd="0" presId="urn:microsoft.com/office/officeart/2005/8/layout/vList2"/>
    <dgm:cxn modelId="{DD7FDB97-B9E9-4412-8C42-05230B803DE0}" type="presParOf" srcId="{880C16FC-D4CE-4857-B702-9781FB63ABE3}" destId="{0EC6EE06-AE0D-411E-B8BB-48CB6DB1BBEB}" srcOrd="1" destOrd="0" presId="urn:microsoft.com/office/officeart/2005/8/layout/vList2"/>
    <dgm:cxn modelId="{CC96FE85-D5E1-464C-86A3-250F32710808}" type="presParOf" srcId="{880C16FC-D4CE-4857-B702-9781FB63ABE3}" destId="{42702929-1063-4D19-9473-E6C5D4C3AA3C}" srcOrd="2" destOrd="0" presId="urn:microsoft.com/office/officeart/2005/8/layout/vList2"/>
    <dgm:cxn modelId="{E05578FF-5F06-4B60-B8C0-F279ED12B30B}" type="presParOf" srcId="{880C16FC-D4CE-4857-B702-9781FB63ABE3}" destId="{655EDD61-1DD3-44E7-BEFF-BDA05F55F16A}" srcOrd="3" destOrd="0" presId="urn:microsoft.com/office/officeart/2005/8/layout/vList2"/>
    <dgm:cxn modelId="{5631689F-599C-4F28-B61F-062B70EECCC7}" type="presParOf" srcId="{880C16FC-D4CE-4857-B702-9781FB63ABE3}" destId="{D178ED69-33DF-4277-90CD-F3C1B499DA35}" srcOrd="4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D5D3ED-D4F6-4404-8E6E-D1538D8986C8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/>
      <dgm:spPr/>
      <dgm:t>
        <a:bodyPr/>
        <a:lstStyle/>
        <a:p>
          <a:endParaRPr lang="fr-FR"/>
        </a:p>
      </dgm:t>
    </dgm:pt>
    <dgm:pt modelId="{442CC7EE-9C72-4CE2-B6BF-F14E9534D2C4}">
      <dgm:prSet custT="1"/>
      <dgm:spPr/>
      <dgm:t>
        <a:bodyPr/>
        <a:lstStyle/>
        <a:p>
          <a:pPr rtl="0"/>
          <a:r>
            <a:rPr lang="fr-FR" sz="2000" dirty="0" smtClean="0"/>
            <a:t>Développement des </a:t>
          </a:r>
          <a:r>
            <a:rPr lang="fr-FR" sz="2000" dirty="0" err="1" smtClean="0"/>
            <a:t>servlets</a:t>
          </a:r>
          <a:r>
            <a:rPr lang="fr-FR" sz="2000" dirty="0" smtClean="0"/>
            <a:t> : fastidieux.</a:t>
          </a:r>
          <a:endParaRPr lang="fr-FR" sz="2000" dirty="0"/>
        </a:p>
      </dgm:t>
    </dgm:pt>
    <dgm:pt modelId="{DB0FCB6F-E224-48FD-AF95-F6CAD9BA4CEA}" type="parTrans" cxnId="{93422A93-0068-41F2-BB94-90E0F3BA5D89}">
      <dgm:prSet/>
      <dgm:spPr/>
      <dgm:t>
        <a:bodyPr/>
        <a:lstStyle/>
        <a:p>
          <a:endParaRPr lang="fr-FR" sz="1800"/>
        </a:p>
      </dgm:t>
    </dgm:pt>
    <dgm:pt modelId="{F0D1C13C-C025-415E-8803-AF26A177DC6B}" type="sibTrans" cxnId="{93422A93-0068-41F2-BB94-90E0F3BA5D89}">
      <dgm:prSet/>
      <dgm:spPr/>
      <dgm:t>
        <a:bodyPr/>
        <a:lstStyle/>
        <a:p>
          <a:endParaRPr lang="fr-FR" sz="1800"/>
        </a:p>
      </dgm:t>
    </dgm:pt>
    <dgm:pt modelId="{02ACE2A1-8068-41E1-AD70-18BF0898CF31}">
      <dgm:prSet custT="1"/>
      <dgm:spPr/>
      <dgm:t>
        <a:bodyPr/>
        <a:lstStyle/>
        <a:p>
          <a:pPr rtl="0"/>
          <a:r>
            <a:rPr lang="fr-FR" sz="2000" dirty="0" smtClean="0"/>
            <a:t>Le </a:t>
          </a:r>
          <a:r>
            <a:rPr lang="fr-FR" sz="2000" b="1" dirty="0" err="1" smtClean="0"/>
            <a:t>JavaServer</a:t>
          </a:r>
          <a:r>
            <a:rPr lang="fr-FR" sz="2000" b="1" dirty="0" smtClean="0"/>
            <a:t> Pages </a:t>
          </a:r>
          <a:r>
            <a:rPr lang="fr-FR" sz="2000" dirty="0" smtClean="0"/>
            <a:t>ou </a:t>
          </a:r>
          <a:r>
            <a:rPr lang="fr-FR" sz="2000" b="1" dirty="0" smtClean="0"/>
            <a:t>JSP</a:t>
          </a:r>
          <a:r>
            <a:rPr lang="fr-FR" sz="2000" dirty="0" smtClean="0"/>
            <a:t> est une technologie basée sur Java qui permet aux développeurs de </a:t>
          </a:r>
          <a:r>
            <a:rPr lang="fr-FR" sz="2000" b="1" dirty="0" smtClean="0"/>
            <a:t>générer dynamiquement du code HTML</a:t>
          </a:r>
          <a:r>
            <a:rPr lang="fr-FR" sz="2000" dirty="0" smtClean="0"/>
            <a:t>.</a:t>
          </a:r>
          <a:endParaRPr lang="fr-FR" sz="2000" dirty="0"/>
        </a:p>
      </dgm:t>
    </dgm:pt>
    <dgm:pt modelId="{35FAE752-2FCE-4DA5-8934-C6286BAB246F}" type="parTrans" cxnId="{D4045877-4E7E-49A7-AD5C-8D60ADDFC448}">
      <dgm:prSet/>
      <dgm:spPr/>
      <dgm:t>
        <a:bodyPr/>
        <a:lstStyle/>
        <a:p>
          <a:endParaRPr lang="fr-FR" sz="1800"/>
        </a:p>
      </dgm:t>
    </dgm:pt>
    <dgm:pt modelId="{6F546BCE-98A3-4C03-B150-8802E5132F4D}" type="sibTrans" cxnId="{D4045877-4E7E-49A7-AD5C-8D60ADDFC448}">
      <dgm:prSet/>
      <dgm:spPr/>
      <dgm:t>
        <a:bodyPr/>
        <a:lstStyle/>
        <a:p>
          <a:endParaRPr lang="fr-FR" sz="1800"/>
        </a:p>
      </dgm:t>
    </dgm:pt>
    <dgm:pt modelId="{9E1B4EC2-E555-4A89-97E2-99E1953B443D}">
      <dgm:prSet custT="1"/>
      <dgm:spPr/>
      <dgm:t>
        <a:bodyPr/>
        <a:lstStyle/>
        <a:p>
          <a:pPr rtl="0"/>
          <a:r>
            <a:rPr lang="fr-FR" sz="2000" dirty="0" smtClean="0"/>
            <a:t>La syntaxe du JSP ajoute au code HTML des balises appelées actions JSP.</a:t>
          </a:r>
          <a:endParaRPr lang="fr-FR" sz="2000" dirty="0"/>
        </a:p>
      </dgm:t>
    </dgm:pt>
    <dgm:pt modelId="{4B67D8FE-98DB-475F-8D46-69A0A244F04A}" type="parTrans" cxnId="{752AB9B2-2D71-48D9-8887-D13AF2C68B96}">
      <dgm:prSet/>
      <dgm:spPr/>
      <dgm:t>
        <a:bodyPr/>
        <a:lstStyle/>
        <a:p>
          <a:endParaRPr lang="fr-FR" sz="1800"/>
        </a:p>
      </dgm:t>
    </dgm:pt>
    <dgm:pt modelId="{30C3B088-C0FE-4A2F-9889-8A53802D7512}" type="sibTrans" cxnId="{752AB9B2-2D71-48D9-8887-D13AF2C68B96}">
      <dgm:prSet/>
      <dgm:spPr/>
      <dgm:t>
        <a:bodyPr/>
        <a:lstStyle/>
        <a:p>
          <a:endParaRPr lang="fr-FR" sz="1800"/>
        </a:p>
      </dgm:t>
    </dgm:pt>
    <dgm:pt modelId="{00FF426E-4F12-4DE4-AB37-EDE6D46A85FD}">
      <dgm:prSet custT="1"/>
      <dgm:spPr/>
      <dgm:t>
        <a:bodyPr/>
        <a:lstStyle/>
        <a:p>
          <a:pPr rtl="0"/>
          <a:r>
            <a:rPr lang="fr-FR" sz="2000" dirty="0" smtClean="0"/>
            <a:t>Les JSP sont compilées par un </a:t>
          </a:r>
          <a:r>
            <a:rPr lang="fr-FR" sz="2000" b="1" dirty="0" smtClean="0"/>
            <a:t>compilateur JSP </a:t>
          </a:r>
          <a:r>
            <a:rPr lang="fr-FR" sz="2000" dirty="0" smtClean="0"/>
            <a:t>pour devenir des </a:t>
          </a:r>
          <a:r>
            <a:rPr lang="fr-FR" sz="2000" b="1" dirty="0" err="1" smtClean="0"/>
            <a:t>servlets</a:t>
          </a:r>
          <a:r>
            <a:rPr lang="fr-FR" sz="2000" b="1" dirty="0" smtClean="0"/>
            <a:t> Java</a:t>
          </a:r>
          <a:r>
            <a:rPr lang="fr-FR" sz="2000" dirty="0" smtClean="0"/>
            <a:t>.</a:t>
          </a:r>
          <a:endParaRPr lang="fr-FR" sz="2000" dirty="0"/>
        </a:p>
      </dgm:t>
    </dgm:pt>
    <dgm:pt modelId="{F6D2AA92-1DCE-44F2-9DCE-E0E918AE49DF}" type="parTrans" cxnId="{A9BAB98C-5D19-41A5-8DD3-93F27A91BAA9}">
      <dgm:prSet/>
      <dgm:spPr/>
      <dgm:t>
        <a:bodyPr/>
        <a:lstStyle/>
        <a:p>
          <a:endParaRPr lang="fr-FR" sz="1800"/>
        </a:p>
      </dgm:t>
    </dgm:pt>
    <dgm:pt modelId="{0D0594ED-CCF1-409F-9A6A-895FFE609137}" type="sibTrans" cxnId="{A9BAB98C-5D19-41A5-8DD3-93F27A91BAA9}">
      <dgm:prSet/>
      <dgm:spPr/>
      <dgm:t>
        <a:bodyPr/>
        <a:lstStyle/>
        <a:p>
          <a:endParaRPr lang="fr-FR" sz="1800"/>
        </a:p>
      </dgm:t>
    </dgm:pt>
    <dgm:pt modelId="{B4EB3162-0277-42A9-8A89-823484DE82D2}" type="pres">
      <dgm:prSet presAssocID="{92D5D3ED-D4F6-4404-8E6E-D1538D8986C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8656A75-AEFC-4CAE-AD81-7CF0E4DA698F}" type="pres">
      <dgm:prSet presAssocID="{442CC7EE-9C72-4CE2-B6BF-F14E9534D2C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271D448-389D-43E9-B89D-0291E88B325A}" type="pres">
      <dgm:prSet presAssocID="{F0D1C13C-C025-415E-8803-AF26A177DC6B}" presName="spacer" presStyleCnt="0"/>
      <dgm:spPr/>
    </dgm:pt>
    <dgm:pt modelId="{F361F797-6773-4DE1-BC6B-DB79CA029378}" type="pres">
      <dgm:prSet presAssocID="{02ACE2A1-8068-41E1-AD70-18BF0898CF3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B1C1B8B-F699-448D-A93B-B8E70887039A}" type="pres">
      <dgm:prSet presAssocID="{6F546BCE-98A3-4C03-B150-8802E5132F4D}" presName="spacer" presStyleCnt="0"/>
      <dgm:spPr/>
    </dgm:pt>
    <dgm:pt modelId="{C780D530-4AB1-4C63-B589-D310F9511252}" type="pres">
      <dgm:prSet presAssocID="{9E1B4EC2-E555-4A89-97E2-99E1953B443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41F86C8-A883-4AA5-A93C-838257E4DC19}" type="pres">
      <dgm:prSet presAssocID="{30C3B088-C0FE-4A2F-9889-8A53802D7512}" presName="spacer" presStyleCnt="0"/>
      <dgm:spPr/>
    </dgm:pt>
    <dgm:pt modelId="{0F7446E4-DC4F-4D8F-BEB9-9AA09CFC69F9}" type="pres">
      <dgm:prSet presAssocID="{00FF426E-4F12-4DE4-AB37-EDE6D46A85F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4045877-4E7E-49A7-AD5C-8D60ADDFC448}" srcId="{92D5D3ED-D4F6-4404-8E6E-D1538D8986C8}" destId="{02ACE2A1-8068-41E1-AD70-18BF0898CF31}" srcOrd="1" destOrd="0" parTransId="{35FAE752-2FCE-4DA5-8934-C6286BAB246F}" sibTransId="{6F546BCE-98A3-4C03-B150-8802E5132F4D}"/>
    <dgm:cxn modelId="{1C9759B0-AACC-4FCA-A475-F22BE79207EA}" type="presOf" srcId="{02ACE2A1-8068-41E1-AD70-18BF0898CF31}" destId="{F361F797-6773-4DE1-BC6B-DB79CA029378}" srcOrd="0" destOrd="0" presId="urn:microsoft.com/office/officeart/2005/8/layout/vList2"/>
    <dgm:cxn modelId="{45656ACC-5172-4753-9B93-A24C81616FBC}" type="presOf" srcId="{9E1B4EC2-E555-4A89-97E2-99E1953B443D}" destId="{C780D530-4AB1-4C63-B589-D310F9511252}" srcOrd="0" destOrd="0" presId="urn:microsoft.com/office/officeart/2005/8/layout/vList2"/>
    <dgm:cxn modelId="{93422A93-0068-41F2-BB94-90E0F3BA5D89}" srcId="{92D5D3ED-D4F6-4404-8E6E-D1538D8986C8}" destId="{442CC7EE-9C72-4CE2-B6BF-F14E9534D2C4}" srcOrd="0" destOrd="0" parTransId="{DB0FCB6F-E224-48FD-AF95-F6CAD9BA4CEA}" sibTransId="{F0D1C13C-C025-415E-8803-AF26A177DC6B}"/>
    <dgm:cxn modelId="{A9BAB98C-5D19-41A5-8DD3-93F27A91BAA9}" srcId="{92D5D3ED-D4F6-4404-8E6E-D1538D8986C8}" destId="{00FF426E-4F12-4DE4-AB37-EDE6D46A85FD}" srcOrd="3" destOrd="0" parTransId="{F6D2AA92-1DCE-44F2-9DCE-E0E918AE49DF}" sibTransId="{0D0594ED-CCF1-409F-9A6A-895FFE609137}"/>
    <dgm:cxn modelId="{E3CABB7E-16FA-4937-8A5F-54A44212AECF}" type="presOf" srcId="{92D5D3ED-D4F6-4404-8E6E-D1538D8986C8}" destId="{B4EB3162-0277-42A9-8A89-823484DE82D2}" srcOrd="0" destOrd="0" presId="urn:microsoft.com/office/officeart/2005/8/layout/vList2"/>
    <dgm:cxn modelId="{752AB9B2-2D71-48D9-8887-D13AF2C68B96}" srcId="{92D5D3ED-D4F6-4404-8E6E-D1538D8986C8}" destId="{9E1B4EC2-E555-4A89-97E2-99E1953B443D}" srcOrd="2" destOrd="0" parTransId="{4B67D8FE-98DB-475F-8D46-69A0A244F04A}" sibTransId="{30C3B088-C0FE-4A2F-9889-8A53802D7512}"/>
    <dgm:cxn modelId="{5A041C86-60B4-40B0-8517-C12F0695D1EE}" type="presOf" srcId="{442CC7EE-9C72-4CE2-B6BF-F14E9534D2C4}" destId="{C8656A75-AEFC-4CAE-AD81-7CF0E4DA698F}" srcOrd="0" destOrd="0" presId="urn:microsoft.com/office/officeart/2005/8/layout/vList2"/>
    <dgm:cxn modelId="{F37115F1-D3B1-4AA8-AE59-ACD0257C60F2}" type="presOf" srcId="{00FF426E-4F12-4DE4-AB37-EDE6D46A85FD}" destId="{0F7446E4-DC4F-4D8F-BEB9-9AA09CFC69F9}" srcOrd="0" destOrd="0" presId="urn:microsoft.com/office/officeart/2005/8/layout/vList2"/>
    <dgm:cxn modelId="{0813BAAA-2558-4467-8C8B-A9297D5E7EDE}" type="presParOf" srcId="{B4EB3162-0277-42A9-8A89-823484DE82D2}" destId="{C8656A75-AEFC-4CAE-AD81-7CF0E4DA698F}" srcOrd="0" destOrd="0" presId="urn:microsoft.com/office/officeart/2005/8/layout/vList2"/>
    <dgm:cxn modelId="{CA234007-54E2-4FFE-850E-957148268A2C}" type="presParOf" srcId="{B4EB3162-0277-42A9-8A89-823484DE82D2}" destId="{8271D448-389D-43E9-B89D-0291E88B325A}" srcOrd="1" destOrd="0" presId="urn:microsoft.com/office/officeart/2005/8/layout/vList2"/>
    <dgm:cxn modelId="{917541A1-8D38-4E99-98F6-1A8645C2C13B}" type="presParOf" srcId="{B4EB3162-0277-42A9-8A89-823484DE82D2}" destId="{F361F797-6773-4DE1-BC6B-DB79CA029378}" srcOrd="2" destOrd="0" presId="urn:microsoft.com/office/officeart/2005/8/layout/vList2"/>
    <dgm:cxn modelId="{A64E4EBD-9065-4A44-AE21-FDCA1D70287F}" type="presParOf" srcId="{B4EB3162-0277-42A9-8A89-823484DE82D2}" destId="{AB1C1B8B-F699-448D-A93B-B8E70887039A}" srcOrd="3" destOrd="0" presId="urn:microsoft.com/office/officeart/2005/8/layout/vList2"/>
    <dgm:cxn modelId="{D0644D54-EDC0-406B-966D-A71509CC04B0}" type="presParOf" srcId="{B4EB3162-0277-42A9-8A89-823484DE82D2}" destId="{C780D530-4AB1-4C63-B589-D310F9511252}" srcOrd="4" destOrd="0" presId="urn:microsoft.com/office/officeart/2005/8/layout/vList2"/>
    <dgm:cxn modelId="{1301F308-46F2-45B3-A1CD-EAF3CCC9DA61}" type="presParOf" srcId="{B4EB3162-0277-42A9-8A89-823484DE82D2}" destId="{D41F86C8-A883-4AA5-A93C-838257E4DC19}" srcOrd="5" destOrd="0" presId="urn:microsoft.com/office/officeart/2005/8/layout/vList2"/>
    <dgm:cxn modelId="{717A3D5C-A695-4577-BFD1-51F4AEB95DA4}" type="presParOf" srcId="{B4EB3162-0277-42A9-8A89-823484DE82D2}" destId="{0F7446E4-DC4F-4D8F-BEB9-9AA09CFC69F9}" srcOrd="6" destOrd="0" presId="urn:microsoft.com/office/officeart/2005/8/layout/vList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FBD1BF9-CD58-4E5D-BE30-388C57A6A5CA}" type="doc">
      <dgm:prSet loTypeId="urn:microsoft.com/office/officeart/2005/8/layout/vList2" loCatId="list" qsTypeId="urn:microsoft.com/office/officeart/2005/8/quickstyle/simple3" qsCatId="simple" csTypeId="urn:microsoft.com/office/officeart/2005/8/colors/colorful5" csCatId="colorful"/>
      <dgm:spPr/>
      <dgm:t>
        <a:bodyPr/>
        <a:lstStyle/>
        <a:p>
          <a:endParaRPr lang="fr-FR"/>
        </a:p>
      </dgm:t>
    </dgm:pt>
    <dgm:pt modelId="{58E8238D-1971-40C5-B373-353513233F6C}">
      <dgm:prSet/>
      <dgm:spPr/>
      <dgm:t>
        <a:bodyPr/>
        <a:lstStyle/>
        <a:p>
          <a:pPr rtl="0"/>
          <a:r>
            <a:rPr lang="fr-FR" b="1" dirty="0" smtClean="0"/>
            <a:t>Page JSP </a:t>
          </a:r>
          <a:r>
            <a:rPr lang="fr-FR" dirty="0" smtClean="0"/>
            <a:t>peut être séparée en plusieurs parties :</a:t>
          </a:r>
          <a:endParaRPr lang="fr-FR" dirty="0"/>
        </a:p>
      </dgm:t>
    </dgm:pt>
    <dgm:pt modelId="{52692B7E-A30C-4138-8FF3-A63A729E1475}" type="parTrans" cxnId="{952A54C0-F5ED-4D94-BC5A-5954037207E1}">
      <dgm:prSet/>
      <dgm:spPr/>
      <dgm:t>
        <a:bodyPr/>
        <a:lstStyle/>
        <a:p>
          <a:endParaRPr lang="fr-FR"/>
        </a:p>
      </dgm:t>
    </dgm:pt>
    <dgm:pt modelId="{21F41111-3597-4439-B807-E3C0C56BE633}" type="sibTrans" cxnId="{952A54C0-F5ED-4D94-BC5A-5954037207E1}">
      <dgm:prSet/>
      <dgm:spPr/>
      <dgm:t>
        <a:bodyPr/>
        <a:lstStyle/>
        <a:p>
          <a:endParaRPr lang="fr-FR"/>
        </a:p>
      </dgm:t>
    </dgm:pt>
    <dgm:pt modelId="{FE310E44-98D6-4045-A59A-C7462D321601}">
      <dgm:prSet/>
      <dgm:spPr/>
      <dgm:t>
        <a:bodyPr/>
        <a:lstStyle/>
        <a:p>
          <a:pPr rtl="0"/>
          <a:r>
            <a:rPr lang="fr-FR" dirty="0" smtClean="0"/>
            <a:t>les données statiques comme le (X)HTML,</a:t>
          </a:r>
          <a:endParaRPr lang="fr-FR" dirty="0"/>
        </a:p>
      </dgm:t>
    </dgm:pt>
    <dgm:pt modelId="{DEAB9D00-0B39-494A-A5F8-1F29366E071C}" type="parTrans" cxnId="{534D20E0-B20D-49BC-898A-C17F5844BF29}">
      <dgm:prSet/>
      <dgm:spPr/>
      <dgm:t>
        <a:bodyPr/>
        <a:lstStyle/>
        <a:p>
          <a:endParaRPr lang="fr-FR"/>
        </a:p>
      </dgm:t>
    </dgm:pt>
    <dgm:pt modelId="{E736F7A7-45EC-4260-A48A-7A15ADEF23E5}" type="sibTrans" cxnId="{534D20E0-B20D-49BC-898A-C17F5844BF29}">
      <dgm:prSet/>
      <dgm:spPr/>
      <dgm:t>
        <a:bodyPr/>
        <a:lstStyle/>
        <a:p>
          <a:endParaRPr lang="fr-FR"/>
        </a:p>
      </dgm:t>
    </dgm:pt>
    <dgm:pt modelId="{98DC5CCE-454D-4D3B-BC30-1FBC2F456C58}">
      <dgm:prSet/>
      <dgm:spPr/>
      <dgm:t>
        <a:bodyPr/>
        <a:lstStyle/>
        <a:p>
          <a:pPr rtl="0"/>
          <a:r>
            <a:rPr lang="fr-FR" dirty="0" smtClean="0"/>
            <a:t>les directives,</a:t>
          </a:r>
          <a:endParaRPr lang="fr-FR" dirty="0"/>
        </a:p>
      </dgm:t>
    </dgm:pt>
    <dgm:pt modelId="{29B77F5C-70CF-4287-A40A-2EE0AC93DB89}" type="parTrans" cxnId="{542BC6CC-8D73-41B4-8742-BDC0D62269AF}">
      <dgm:prSet/>
      <dgm:spPr/>
      <dgm:t>
        <a:bodyPr/>
        <a:lstStyle/>
        <a:p>
          <a:endParaRPr lang="fr-FR"/>
        </a:p>
      </dgm:t>
    </dgm:pt>
    <dgm:pt modelId="{B225A977-70BC-4ACB-BAB1-B80E55C72096}" type="sibTrans" cxnId="{542BC6CC-8D73-41B4-8742-BDC0D62269AF}">
      <dgm:prSet/>
      <dgm:spPr/>
      <dgm:t>
        <a:bodyPr/>
        <a:lstStyle/>
        <a:p>
          <a:endParaRPr lang="fr-FR"/>
        </a:p>
      </dgm:t>
    </dgm:pt>
    <dgm:pt modelId="{7C4A2A8F-78D6-4684-8FE1-C827F774FA31}">
      <dgm:prSet/>
      <dgm:spPr/>
      <dgm:t>
        <a:bodyPr/>
        <a:lstStyle/>
        <a:p>
          <a:pPr rtl="0"/>
          <a:r>
            <a:rPr lang="fr-FR" dirty="0" smtClean="0"/>
            <a:t>les scripts,</a:t>
          </a:r>
          <a:endParaRPr lang="fr-FR" dirty="0"/>
        </a:p>
      </dgm:t>
    </dgm:pt>
    <dgm:pt modelId="{22F4DCCA-D40C-4BB1-BB13-A0C0F5F1CA28}" type="parTrans" cxnId="{9C9143FA-8D1E-4EC8-B4CF-A4352D1ED06A}">
      <dgm:prSet/>
      <dgm:spPr/>
      <dgm:t>
        <a:bodyPr/>
        <a:lstStyle/>
        <a:p>
          <a:endParaRPr lang="fr-FR"/>
        </a:p>
      </dgm:t>
    </dgm:pt>
    <dgm:pt modelId="{A2FD09B1-F693-4DDD-B477-9A9B1C324194}" type="sibTrans" cxnId="{9C9143FA-8D1E-4EC8-B4CF-A4352D1ED06A}">
      <dgm:prSet/>
      <dgm:spPr/>
      <dgm:t>
        <a:bodyPr/>
        <a:lstStyle/>
        <a:p>
          <a:endParaRPr lang="fr-FR"/>
        </a:p>
      </dgm:t>
    </dgm:pt>
    <dgm:pt modelId="{5CD0D3C9-1CF4-478D-ABBB-FF672189E991}">
      <dgm:prSet/>
      <dgm:spPr/>
      <dgm:t>
        <a:bodyPr/>
        <a:lstStyle/>
        <a:p>
          <a:pPr rtl="0"/>
          <a:r>
            <a:rPr lang="fr-FR" dirty="0" smtClean="0"/>
            <a:t>les variables,</a:t>
          </a:r>
          <a:endParaRPr lang="fr-FR" dirty="0"/>
        </a:p>
      </dgm:t>
    </dgm:pt>
    <dgm:pt modelId="{666FFED1-8146-4B7E-A9A6-6F4C870A9C6B}" type="parTrans" cxnId="{AEB0225C-633C-4F46-B77B-B97EDAA8C09C}">
      <dgm:prSet/>
      <dgm:spPr/>
      <dgm:t>
        <a:bodyPr/>
        <a:lstStyle/>
        <a:p>
          <a:endParaRPr lang="fr-FR"/>
        </a:p>
      </dgm:t>
    </dgm:pt>
    <dgm:pt modelId="{F48D8DF3-2147-4C61-8F2A-CBDEEAD215F4}" type="sibTrans" cxnId="{AEB0225C-633C-4F46-B77B-B97EDAA8C09C}">
      <dgm:prSet/>
      <dgm:spPr/>
      <dgm:t>
        <a:bodyPr/>
        <a:lstStyle/>
        <a:p>
          <a:endParaRPr lang="fr-FR"/>
        </a:p>
      </dgm:t>
    </dgm:pt>
    <dgm:pt modelId="{3FAA7FFB-F108-496C-AE16-8FA3875197A2}">
      <dgm:prSet/>
      <dgm:spPr/>
      <dgm:t>
        <a:bodyPr/>
        <a:lstStyle/>
        <a:p>
          <a:pPr rtl="0"/>
          <a:r>
            <a:rPr lang="fr-FR" dirty="0" smtClean="0"/>
            <a:t>les actions,</a:t>
          </a:r>
          <a:endParaRPr lang="fr-FR" dirty="0"/>
        </a:p>
      </dgm:t>
    </dgm:pt>
    <dgm:pt modelId="{67AAD675-2467-4C87-8A44-8638B57634D8}" type="parTrans" cxnId="{99705AA2-6409-4A49-AD8C-13E22CA0FB97}">
      <dgm:prSet/>
      <dgm:spPr/>
      <dgm:t>
        <a:bodyPr/>
        <a:lstStyle/>
        <a:p>
          <a:endParaRPr lang="fr-FR"/>
        </a:p>
      </dgm:t>
    </dgm:pt>
    <dgm:pt modelId="{4B24E1F5-A9B0-44EC-85CC-B21EB4A5D486}" type="sibTrans" cxnId="{99705AA2-6409-4A49-AD8C-13E22CA0FB97}">
      <dgm:prSet/>
      <dgm:spPr/>
      <dgm:t>
        <a:bodyPr/>
        <a:lstStyle/>
        <a:p>
          <a:endParaRPr lang="fr-FR"/>
        </a:p>
      </dgm:t>
    </dgm:pt>
    <dgm:pt modelId="{35CDCAB6-A630-48E5-B689-A2A828D85A44}">
      <dgm:prSet/>
      <dgm:spPr/>
      <dgm:t>
        <a:bodyPr/>
        <a:lstStyle/>
        <a:p>
          <a:pPr rtl="0"/>
          <a:r>
            <a:rPr lang="fr-FR" dirty="0" smtClean="0"/>
            <a:t>les balises personnalisées.</a:t>
          </a:r>
          <a:endParaRPr lang="fr-FR" dirty="0"/>
        </a:p>
      </dgm:t>
    </dgm:pt>
    <dgm:pt modelId="{63926B2A-E23A-4279-8D06-E956B64E9DA6}" type="parTrans" cxnId="{6242DA68-1E34-4A14-9A0E-D801AFF7714F}">
      <dgm:prSet/>
      <dgm:spPr/>
      <dgm:t>
        <a:bodyPr/>
        <a:lstStyle/>
        <a:p>
          <a:endParaRPr lang="fr-FR"/>
        </a:p>
      </dgm:t>
    </dgm:pt>
    <dgm:pt modelId="{73F880BD-488F-4E25-9299-333DB7F84F38}" type="sibTrans" cxnId="{6242DA68-1E34-4A14-9A0E-D801AFF7714F}">
      <dgm:prSet/>
      <dgm:spPr/>
      <dgm:t>
        <a:bodyPr/>
        <a:lstStyle/>
        <a:p>
          <a:endParaRPr lang="fr-FR"/>
        </a:p>
      </dgm:t>
    </dgm:pt>
    <dgm:pt modelId="{04C8A3D5-1DA1-4029-B43B-13C6975DBAB2}" type="pres">
      <dgm:prSet presAssocID="{6FBD1BF9-CD58-4E5D-BE30-388C57A6A5C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6AA97A3-BD39-47D5-9415-0E769F44F36B}" type="pres">
      <dgm:prSet presAssocID="{58E8238D-1971-40C5-B373-353513233F6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9C429C9-B48F-4EF6-9DB5-FB5BACD29D5C}" type="pres">
      <dgm:prSet presAssocID="{58E8238D-1971-40C5-B373-353513233F6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42BC6CC-8D73-41B4-8742-BDC0D62269AF}" srcId="{58E8238D-1971-40C5-B373-353513233F6C}" destId="{98DC5CCE-454D-4D3B-BC30-1FBC2F456C58}" srcOrd="1" destOrd="0" parTransId="{29B77F5C-70CF-4287-A40A-2EE0AC93DB89}" sibTransId="{B225A977-70BC-4ACB-BAB1-B80E55C72096}"/>
    <dgm:cxn modelId="{99705AA2-6409-4A49-AD8C-13E22CA0FB97}" srcId="{58E8238D-1971-40C5-B373-353513233F6C}" destId="{3FAA7FFB-F108-496C-AE16-8FA3875197A2}" srcOrd="4" destOrd="0" parTransId="{67AAD675-2467-4C87-8A44-8638B57634D8}" sibTransId="{4B24E1F5-A9B0-44EC-85CC-B21EB4A5D486}"/>
    <dgm:cxn modelId="{B9A32FA5-F7B0-4641-9964-8EBBD8D97EC0}" type="presOf" srcId="{7C4A2A8F-78D6-4684-8FE1-C827F774FA31}" destId="{F9C429C9-B48F-4EF6-9DB5-FB5BACD29D5C}" srcOrd="0" destOrd="2" presId="urn:microsoft.com/office/officeart/2005/8/layout/vList2"/>
    <dgm:cxn modelId="{AC87DA47-F8DA-4279-8E9A-867D8CE9849E}" type="presOf" srcId="{5CD0D3C9-1CF4-478D-ABBB-FF672189E991}" destId="{F9C429C9-B48F-4EF6-9DB5-FB5BACD29D5C}" srcOrd="0" destOrd="3" presId="urn:microsoft.com/office/officeart/2005/8/layout/vList2"/>
    <dgm:cxn modelId="{E90073C9-8670-4351-97F1-018AE406C3AD}" type="presOf" srcId="{6FBD1BF9-CD58-4E5D-BE30-388C57A6A5CA}" destId="{04C8A3D5-1DA1-4029-B43B-13C6975DBAB2}" srcOrd="0" destOrd="0" presId="urn:microsoft.com/office/officeart/2005/8/layout/vList2"/>
    <dgm:cxn modelId="{534D20E0-B20D-49BC-898A-C17F5844BF29}" srcId="{58E8238D-1971-40C5-B373-353513233F6C}" destId="{FE310E44-98D6-4045-A59A-C7462D321601}" srcOrd="0" destOrd="0" parTransId="{DEAB9D00-0B39-494A-A5F8-1F29366E071C}" sibTransId="{E736F7A7-45EC-4260-A48A-7A15ADEF23E5}"/>
    <dgm:cxn modelId="{9C9143FA-8D1E-4EC8-B4CF-A4352D1ED06A}" srcId="{58E8238D-1971-40C5-B373-353513233F6C}" destId="{7C4A2A8F-78D6-4684-8FE1-C827F774FA31}" srcOrd="2" destOrd="0" parTransId="{22F4DCCA-D40C-4BB1-BB13-A0C0F5F1CA28}" sibTransId="{A2FD09B1-F693-4DDD-B477-9A9B1C324194}"/>
    <dgm:cxn modelId="{AEB0225C-633C-4F46-B77B-B97EDAA8C09C}" srcId="{58E8238D-1971-40C5-B373-353513233F6C}" destId="{5CD0D3C9-1CF4-478D-ABBB-FF672189E991}" srcOrd="3" destOrd="0" parTransId="{666FFED1-8146-4B7E-A9A6-6F4C870A9C6B}" sibTransId="{F48D8DF3-2147-4C61-8F2A-CBDEEAD215F4}"/>
    <dgm:cxn modelId="{E10E7624-2EDA-4207-83CF-B1D9D13DEDD2}" type="presOf" srcId="{3FAA7FFB-F108-496C-AE16-8FA3875197A2}" destId="{F9C429C9-B48F-4EF6-9DB5-FB5BACD29D5C}" srcOrd="0" destOrd="4" presId="urn:microsoft.com/office/officeart/2005/8/layout/vList2"/>
    <dgm:cxn modelId="{952A54C0-F5ED-4D94-BC5A-5954037207E1}" srcId="{6FBD1BF9-CD58-4E5D-BE30-388C57A6A5CA}" destId="{58E8238D-1971-40C5-B373-353513233F6C}" srcOrd="0" destOrd="0" parTransId="{52692B7E-A30C-4138-8FF3-A63A729E1475}" sibTransId="{21F41111-3597-4439-B807-E3C0C56BE633}"/>
    <dgm:cxn modelId="{D4CE8C43-B579-4B55-97B9-616F08E4C5C2}" type="presOf" srcId="{98DC5CCE-454D-4D3B-BC30-1FBC2F456C58}" destId="{F9C429C9-B48F-4EF6-9DB5-FB5BACD29D5C}" srcOrd="0" destOrd="1" presId="urn:microsoft.com/office/officeart/2005/8/layout/vList2"/>
    <dgm:cxn modelId="{321D6A6F-38B1-43AF-B459-00060D2181C1}" type="presOf" srcId="{35CDCAB6-A630-48E5-B689-A2A828D85A44}" destId="{F9C429C9-B48F-4EF6-9DB5-FB5BACD29D5C}" srcOrd="0" destOrd="5" presId="urn:microsoft.com/office/officeart/2005/8/layout/vList2"/>
    <dgm:cxn modelId="{04C0A6D5-AF79-470A-BBC8-4805769C3415}" type="presOf" srcId="{FE310E44-98D6-4045-A59A-C7462D321601}" destId="{F9C429C9-B48F-4EF6-9DB5-FB5BACD29D5C}" srcOrd="0" destOrd="0" presId="urn:microsoft.com/office/officeart/2005/8/layout/vList2"/>
    <dgm:cxn modelId="{6242DA68-1E34-4A14-9A0E-D801AFF7714F}" srcId="{58E8238D-1971-40C5-B373-353513233F6C}" destId="{35CDCAB6-A630-48E5-B689-A2A828D85A44}" srcOrd="5" destOrd="0" parTransId="{63926B2A-E23A-4279-8D06-E956B64E9DA6}" sibTransId="{73F880BD-488F-4E25-9299-333DB7F84F38}"/>
    <dgm:cxn modelId="{76D522AE-B648-4AA9-8406-0638E07F04CB}" type="presOf" srcId="{58E8238D-1971-40C5-B373-353513233F6C}" destId="{66AA97A3-BD39-47D5-9415-0E769F44F36B}" srcOrd="0" destOrd="0" presId="urn:microsoft.com/office/officeart/2005/8/layout/vList2"/>
    <dgm:cxn modelId="{0DFA320F-B8DA-4542-B79E-8FF492C8E78E}" type="presParOf" srcId="{04C8A3D5-1DA1-4029-B43B-13C6975DBAB2}" destId="{66AA97A3-BD39-47D5-9415-0E769F44F36B}" srcOrd="0" destOrd="0" presId="urn:microsoft.com/office/officeart/2005/8/layout/vList2"/>
    <dgm:cxn modelId="{A95F6CB4-258A-4415-96A4-C149BBD071BB}" type="presParOf" srcId="{04C8A3D5-1DA1-4029-B43B-13C6975DBAB2}" destId="{F9C429C9-B48F-4EF6-9DB5-FB5BACD29D5C}" srcOrd="1" destOrd="0" presId="urn:microsoft.com/office/officeart/2005/8/layout/vList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1AA419-8681-4C16-A8B2-B5D32908AE87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55EDF943-2E1B-496E-8D07-A3C84D9771F9}">
      <dgm:prSet/>
      <dgm:spPr/>
      <dgm:t>
        <a:bodyPr/>
        <a:lstStyle/>
        <a:p>
          <a:pPr rtl="0"/>
          <a:r>
            <a:rPr lang="fr-FR" dirty="0" smtClean="0"/>
            <a:t>Contrôlent la manière dont le compilateur doit générer la </a:t>
          </a:r>
          <a:r>
            <a:rPr lang="fr-FR" dirty="0" err="1" smtClean="0"/>
            <a:t>servlet</a:t>
          </a:r>
          <a:endParaRPr lang="fr-FR" dirty="0"/>
        </a:p>
      </dgm:t>
    </dgm:pt>
    <dgm:pt modelId="{457EB694-2512-4554-9D7C-FBD524280E40}" type="parTrans" cxnId="{F476A262-2327-4CBE-AD6E-7EB514715F90}">
      <dgm:prSet/>
      <dgm:spPr/>
      <dgm:t>
        <a:bodyPr/>
        <a:lstStyle/>
        <a:p>
          <a:endParaRPr lang="fr-FR"/>
        </a:p>
      </dgm:t>
    </dgm:pt>
    <dgm:pt modelId="{D2B915E6-B85E-48C0-82F8-E5A40ECC2914}" type="sibTrans" cxnId="{F476A262-2327-4CBE-AD6E-7EB514715F90}">
      <dgm:prSet/>
      <dgm:spPr/>
      <dgm:t>
        <a:bodyPr/>
        <a:lstStyle/>
        <a:p>
          <a:endParaRPr lang="fr-FR"/>
        </a:p>
      </dgm:t>
    </dgm:pt>
    <dgm:pt modelId="{47A1FB4E-C6A1-403D-8FC2-2D0000981F46}">
      <dgm:prSet/>
      <dgm:spPr/>
      <dgm:t>
        <a:bodyPr/>
        <a:lstStyle/>
        <a:p>
          <a:pPr rtl="0"/>
          <a:r>
            <a:rPr lang="fr-FR" dirty="0" smtClean="0"/>
            <a:t>Placées entre les symboles </a:t>
          </a:r>
          <a:r>
            <a:rPr lang="fr-FR" b="1" dirty="0" smtClean="0">
              <a:solidFill>
                <a:schemeClr val="accent6">
                  <a:lumMod val="75000"/>
                </a:schemeClr>
              </a:solidFill>
            </a:rPr>
            <a:t>&lt;%@ </a:t>
          </a:r>
          <a:r>
            <a:rPr lang="fr-FR" b="1" dirty="0" smtClean="0">
              <a:solidFill>
                <a:schemeClr val="tx1"/>
              </a:solidFill>
            </a:rPr>
            <a:t>et</a:t>
          </a:r>
          <a:r>
            <a:rPr lang="fr-FR" b="1" dirty="0" smtClean="0">
              <a:solidFill>
                <a:schemeClr val="accent6">
                  <a:lumMod val="75000"/>
                </a:schemeClr>
              </a:solidFill>
            </a:rPr>
            <a:t> %&gt; </a:t>
          </a:r>
        </a:p>
        <a:p>
          <a:pPr rtl="0"/>
          <a:r>
            <a:rPr lang="fr-FR" dirty="0" smtClean="0"/>
            <a:t>(ou &lt;</a:t>
          </a:r>
          <a:r>
            <a:rPr lang="fr-FR" dirty="0" err="1" smtClean="0"/>
            <a:t>jsp:directive</a:t>
          </a:r>
          <a:r>
            <a:rPr lang="fr-FR" dirty="0" smtClean="0"/>
            <a:t>.</a:t>
          </a:r>
          <a:r>
            <a:rPr lang="fr-FR" i="1" dirty="0" err="1" smtClean="0"/>
            <a:t>nom_directive</a:t>
          </a:r>
          <a:r>
            <a:rPr lang="fr-FR" dirty="0" smtClean="0"/>
            <a:t> … /&gt;).</a:t>
          </a:r>
          <a:endParaRPr lang="fr-FR" dirty="0"/>
        </a:p>
      </dgm:t>
    </dgm:pt>
    <dgm:pt modelId="{45700DE4-5F7C-4A12-A666-E4135FBAE882}" type="parTrans" cxnId="{942D49C9-77BB-42AB-8F1E-11A4BEEF8BDA}">
      <dgm:prSet/>
      <dgm:spPr/>
      <dgm:t>
        <a:bodyPr/>
        <a:lstStyle/>
        <a:p>
          <a:endParaRPr lang="fr-FR"/>
        </a:p>
      </dgm:t>
    </dgm:pt>
    <dgm:pt modelId="{3B117A19-8432-4ED7-BE24-D7B9504D4F55}" type="sibTrans" cxnId="{942D49C9-77BB-42AB-8F1E-11A4BEEF8BDA}">
      <dgm:prSet/>
      <dgm:spPr/>
      <dgm:t>
        <a:bodyPr/>
        <a:lstStyle/>
        <a:p>
          <a:endParaRPr lang="fr-FR"/>
        </a:p>
      </dgm:t>
    </dgm:pt>
    <dgm:pt modelId="{26BFCD9E-CF15-4F46-90B3-CC4EBA9BC925}">
      <dgm:prSet/>
      <dgm:spPr/>
      <dgm:t>
        <a:bodyPr/>
        <a:lstStyle/>
        <a:p>
          <a:pPr rtl="0"/>
          <a:r>
            <a:rPr lang="fr-FR" dirty="0" smtClean="0"/>
            <a:t>Directives disponibles :</a:t>
          </a:r>
          <a:endParaRPr lang="fr-FR" dirty="0"/>
        </a:p>
      </dgm:t>
    </dgm:pt>
    <dgm:pt modelId="{4F616908-17F5-43D1-841E-38CB7A9F4616}" type="parTrans" cxnId="{A2147F2E-94E4-4551-B6FA-1981757CDBBF}">
      <dgm:prSet/>
      <dgm:spPr/>
      <dgm:t>
        <a:bodyPr/>
        <a:lstStyle/>
        <a:p>
          <a:endParaRPr lang="fr-FR"/>
        </a:p>
      </dgm:t>
    </dgm:pt>
    <dgm:pt modelId="{D42187CE-4DDC-4CF8-8949-B971C1C0B5B8}" type="sibTrans" cxnId="{A2147F2E-94E4-4551-B6FA-1981757CDBBF}">
      <dgm:prSet/>
      <dgm:spPr/>
      <dgm:t>
        <a:bodyPr/>
        <a:lstStyle/>
        <a:p>
          <a:endParaRPr lang="fr-FR"/>
        </a:p>
      </dgm:t>
    </dgm:pt>
    <dgm:pt modelId="{DC5797E1-1378-40E0-9A1C-47332B56FCBB}">
      <dgm:prSet/>
      <dgm:spPr/>
      <dgm:t>
        <a:bodyPr/>
        <a:lstStyle/>
        <a:p>
          <a:pPr rtl="0"/>
          <a:r>
            <a:rPr lang="fr-FR" dirty="0" err="1" smtClean="0"/>
            <a:t>include</a:t>
          </a:r>
          <a:endParaRPr lang="fr-FR" dirty="0"/>
        </a:p>
      </dgm:t>
    </dgm:pt>
    <dgm:pt modelId="{431DC091-7D24-46FF-BD11-EA3CF94E72D5}" type="parTrans" cxnId="{F915ECCD-EF1C-48B4-8919-A62B8B6034D3}">
      <dgm:prSet/>
      <dgm:spPr/>
      <dgm:t>
        <a:bodyPr/>
        <a:lstStyle/>
        <a:p>
          <a:endParaRPr lang="fr-FR"/>
        </a:p>
      </dgm:t>
    </dgm:pt>
    <dgm:pt modelId="{13EDF88B-ED20-4076-BCD2-2DE105F27F15}" type="sibTrans" cxnId="{F915ECCD-EF1C-48B4-8919-A62B8B6034D3}">
      <dgm:prSet/>
      <dgm:spPr/>
      <dgm:t>
        <a:bodyPr/>
        <a:lstStyle/>
        <a:p>
          <a:endParaRPr lang="fr-FR"/>
        </a:p>
      </dgm:t>
    </dgm:pt>
    <dgm:pt modelId="{475C7C0C-8FA4-43C9-A7E3-8F877BEA507B}">
      <dgm:prSet/>
      <dgm:spPr/>
      <dgm:t>
        <a:bodyPr/>
        <a:lstStyle/>
        <a:p>
          <a:pPr rtl="0"/>
          <a:r>
            <a:rPr lang="fr-FR" dirty="0" smtClean="0"/>
            <a:t>page</a:t>
          </a:r>
          <a:endParaRPr lang="fr-FR" dirty="0"/>
        </a:p>
      </dgm:t>
    </dgm:pt>
    <dgm:pt modelId="{31AFD5B8-53D7-4C8D-BDBC-57D441B3018A}" type="parTrans" cxnId="{DE4C95F3-8528-48CC-911F-6DC0309B789D}">
      <dgm:prSet/>
      <dgm:spPr/>
      <dgm:t>
        <a:bodyPr/>
        <a:lstStyle/>
        <a:p>
          <a:endParaRPr lang="fr-FR"/>
        </a:p>
      </dgm:t>
    </dgm:pt>
    <dgm:pt modelId="{5C518D4E-85B5-411B-977F-95526D381AD2}" type="sibTrans" cxnId="{DE4C95F3-8528-48CC-911F-6DC0309B789D}">
      <dgm:prSet/>
      <dgm:spPr/>
      <dgm:t>
        <a:bodyPr/>
        <a:lstStyle/>
        <a:p>
          <a:endParaRPr lang="fr-FR"/>
        </a:p>
      </dgm:t>
    </dgm:pt>
    <dgm:pt modelId="{9AC23C06-1581-4BE9-BE67-58FA1679AF28}">
      <dgm:prSet/>
      <dgm:spPr/>
      <dgm:t>
        <a:bodyPr/>
        <a:lstStyle/>
        <a:p>
          <a:pPr rtl="0"/>
          <a:r>
            <a:rPr lang="fr-FR" dirty="0" err="1" smtClean="0"/>
            <a:t>taglib</a:t>
          </a:r>
          <a:endParaRPr lang="fr-FR" dirty="0"/>
        </a:p>
      </dgm:t>
    </dgm:pt>
    <dgm:pt modelId="{032066F6-1B30-4DF1-8A8B-FFB8A8D8459F}" type="parTrans" cxnId="{CBD1B869-B8B8-4E52-942B-68020D8C6026}">
      <dgm:prSet/>
      <dgm:spPr/>
      <dgm:t>
        <a:bodyPr/>
        <a:lstStyle/>
        <a:p>
          <a:endParaRPr lang="fr-FR"/>
        </a:p>
      </dgm:t>
    </dgm:pt>
    <dgm:pt modelId="{3487A0A6-F18A-4A2C-AB68-8D4B5B17F497}" type="sibTrans" cxnId="{CBD1B869-B8B8-4E52-942B-68020D8C6026}">
      <dgm:prSet/>
      <dgm:spPr/>
      <dgm:t>
        <a:bodyPr/>
        <a:lstStyle/>
        <a:p>
          <a:endParaRPr lang="fr-FR"/>
        </a:p>
      </dgm:t>
    </dgm:pt>
    <dgm:pt modelId="{EC64AF2D-4AFE-4DE9-ABD1-02E3734574EE}" type="pres">
      <dgm:prSet presAssocID="{FD1AA419-8681-4C16-A8B2-B5D32908AE8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1C85283-8053-4448-8698-B200BCD31448}" type="pres">
      <dgm:prSet presAssocID="{55EDF943-2E1B-496E-8D07-A3C84D9771F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44120C3-F542-415C-946A-72A0AECF5DBA}" type="pres">
      <dgm:prSet presAssocID="{D2B915E6-B85E-48C0-82F8-E5A40ECC2914}" presName="spacer" presStyleCnt="0"/>
      <dgm:spPr/>
    </dgm:pt>
    <dgm:pt modelId="{EC8F9DF5-2E5F-4B61-B1DC-90CFA67E2B43}" type="pres">
      <dgm:prSet presAssocID="{47A1FB4E-C6A1-403D-8FC2-2D0000981F4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3748DB8-5F07-40B8-9E70-621417083148}" type="pres">
      <dgm:prSet presAssocID="{3B117A19-8432-4ED7-BE24-D7B9504D4F55}" presName="spacer" presStyleCnt="0"/>
      <dgm:spPr/>
    </dgm:pt>
    <dgm:pt modelId="{CCDA52B8-63BE-4314-9281-6A1820B7498B}" type="pres">
      <dgm:prSet presAssocID="{26BFCD9E-CF15-4F46-90B3-CC4EBA9BC92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0BE30D4-D6EC-4283-B5D6-59C23EE78E30}" type="pres">
      <dgm:prSet presAssocID="{26BFCD9E-CF15-4F46-90B3-CC4EBA9BC92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476A262-2327-4CBE-AD6E-7EB514715F90}" srcId="{FD1AA419-8681-4C16-A8B2-B5D32908AE87}" destId="{55EDF943-2E1B-496E-8D07-A3C84D9771F9}" srcOrd="0" destOrd="0" parTransId="{457EB694-2512-4554-9D7C-FBD524280E40}" sibTransId="{D2B915E6-B85E-48C0-82F8-E5A40ECC2914}"/>
    <dgm:cxn modelId="{C1E1AC8A-C738-4BFA-9336-1BABB8386800}" type="presOf" srcId="{475C7C0C-8FA4-43C9-A7E3-8F877BEA507B}" destId="{20BE30D4-D6EC-4283-B5D6-59C23EE78E30}" srcOrd="0" destOrd="1" presId="urn:microsoft.com/office/officeart/2005/8/layout/vList2"/>
    <dgm:cxn modelId="{26F9BDC3-53E6-4885-BC0A-0D6423C4FB9A}" type="presOf" srcId="{9AC23C06-1581-4BE9-BE67-58FA1679AF28}" destId="{20BE30D4-D6EC-4283-B5D6-59C23EE78E30}" srcOrd="0" destOrd="2" presId="urn:microsoft.com/office/officeart/2005/8/layout/vList2"/>
    <dgm:cxn modelId="{470E14CA-E1ED-42DA-BC9A-1B79649E6A76}" type="presOf" srcId="{DC5797E1-1378-40E0-9A1C-47332B56FCBB}" destId="{20BE30D4-D6EC-4283-B5D6-59C23EE78E30}" srcOrd="0" destOrd="0" presId="urn:microsoft.com/office/officeart/2005/8/layout/vList2"/>
    <dgm:cxn modelId="{F915ECCD-EF1C-48B4-8919-A62B8B6034D3}" srcId="{26BFCD9E-CF15-4F46-90B3-CC4EBA9BC925}" destId="{DC5797E1-1378-40E0-9A1C-47332B56FCBB}" srcOrd="0" destOrd="0" parTransId="{431DC091-7D24-46FF-BD11-EA3CF94E72D5}" sibTransId="{13EDF88B-ED20-4076-BCD2-2DE105F27F15}"/>
    <dgm:cxn modelId="{C2C90D4A-F8C6-482D-AFDD-862BEE1D3B96}" type="presOf" srcId="{47A1FB4E-C6A1-403D-8FC2-2D0000981F46}" destId="{EC8F9DF5-2E5F-4B61-B1DC-90CFA67E2B43}" srcOrd="0" destOrd="0" presId="urn:microsoft.com/office/officeart/2005/8/layout/vList2"/>
    <dgm:cxn modelId="{DE4C95F3-8528-48CC-911F-6DC0309B789D}" srcId="{26BFCD9E-CF15-4F46-90B3-CC4EBA9BC925}" destId="{475C7C0C-8FA4-43C9-A7E3-8F877BEA507B}" srcOrd="1" destOrd="0" parTransId="{31AFD5B8-53D7-4C8D-BDBC-57D441B3018A}" sibTransId="{5C518D4E-85B5-411B-977F-95526D381AD2}"/>
    <dgm:cxn modelId="{9F9B2C4F-88D6-4EB9-83D9-0375E69DF7F4}" type="presOf" srcId="{FD1AA419-8681-4C16-A8B2-B5D32908AE87}" destId="{EC64AF2D-4AFE-4DE9-ABD1-02E3734574EE}" srcOrd="0" destOrd="0" presId="urn:microsoft.com/office/officeart/2005/8/layout/vList2"/>
    <dgm:cxn modelId="{CA42BD15-B347-44F1-B268-EA13164B4254}" type="presOf" srcId="{26BFCD9E-CF15-4F46-90B3-CC4EBA9BC925}" destId="{CCDA52B8-63BE-4314-9281-6A1820B7498B}" srcOrd="0" destOrd="0" presId="urn:microsoft.com/office/officeart/2005/8/layout/vList2"/>
    <dgm:cxn modelId="{A2147F2E-94E4-4551-B6FA-1981757CDBBF}" srcId="{FD1AA419-8681-4C16-A8B2-B5D32908AE87}" destId="{26BFCD9E-CF15-4F46-90B3-CC4EBA9BC925}" srcOrd="2" destOrd="0" parTransId="{4F616908-17F5-43D1-841E-38CB7A9F4616}" sibTransId="{D42187CE-4DDC-4CF8-8949-B971C1C0B5B8}"/>
    <dgm:cxn modelId="{942D49C9-77BB-42AB-8F1E-11A4BEEF8BDA}" srcId="{FD1AA419-8681-4C16-A8B2-B5D32908AE87}" destId="{47A1FB4E-C6A1-403D-8FC2-2D0000981F46}" srcOrd="1" destOrd="0" parTransId="{45700DE4-5F7C-4A12-A666-E4135FBAE882}" sibTransId="{3B117A19-8432-4ED7-BE24-D7B9504D4F55}"/>
    <dgm:cxn modelId="{DE160750-83D3-4A58-BC0A-1AF0143224E2}" type="presOf" srcId="{55EDF943-2E1B-496E-8D07-A3C84D9771F9}" destId="{B1C85283-8053-4448-8698-B200BCD31448}" srcOrd="0" destOrd="0" presId="urn:microsoft.com/office/officeart/2005/8/layout/vList2"/>
    <dgm:cxn modelId="{CBD1B869-B8B8-4E52-942B-68020D8C6026}" srcId="{26BFCD9E-CF15-4F46-90B3-CC4EBA9BC925}" destId="{9AC23C06-1581-4BE9-BE67-58FA1679AF28}" srcOrd="2" destOrd="0" parTransId="{032066F6-1B30-4DF1-8A8B-FFB8A8D8459F}" sibTransId="{3487A0A6-F18A-4A2C-AB68-8D4B5B17F497}"/>
    <dgm:cxn modelId="{26565B06-9D29-495F-AB18-06C93DCA483D}" type="presParOf" srcId="{EC64AF2D-4AFE-4DE9-ABD1-02E3734574EE}" destId="{B1C85283-8053-4448-8698-B200BCD31448}" srcOrd="0" destOrd="0" presId="urn:microsoft.com/office/officeart/2005/8/layout/vList2"/>
    <dgm:cxn modelId="{ACBD0875-B3F1-4D88-A96A-E2630CFD5E9F}" type="presParOf" srcId="{EC64AF2D-4AFE-4DE9-ABD1-02E3734574EE}" destId="{444120C3-F542-415C-946A-72A0AECF5DBA}" srcOrd="1" destOrd="0" presId="urn:microsoft.com/office/officeart/2005/8/layout/vList2"/>
    <dgm:cxn modelId="{596B5D54-93AF-42AA-9293-1369DCFD36FA}" type="presParOf" srcId="{EC64AF2D-4AFE-4DE9-ABD1-02E3734574EE}" destId="{EC8F9DF5-2E5F-4B61-B1DC-90CFA67E2B43}" srcOrd="2" destOrd="0" presId="urn:microsoft.com/office/officeart/2005/8/layout/vList2"/>
    <dgm:cxn modelId="{CD692D5B-383B-4351-BC62-36AEB0CD428F}" type="presParOf" srcId="{EC64AF2D-4AFE-4DE9-ABD1-02E3734574EE}" destId="{F3748DB8-5F07-40B8-9E70-621417083148}" srcOrd="3" destOrd="0" presId="urn:microsoft.com/office/officeart/2005/8/layout/vList2"/>
    <dgm:cxn modelId="{76AC8F94-484E-4B6D-8429-4BE69133A97E}" type="presParOf" srcId="{EC64AF2D-4AFE-4DE9-ABD1-02E3734574EE}" destId="{CCDA52B8-63BE-4314-9281-6A1820B7498B}" srcOrd="4" destOrd="0" presId="urn:microsoft.com/office/officeart/2005/8/layout/vList2"/>
    <dgm:cxn modelId="{C3CFEBB4-3CC6-410D-8C3D-4569AD4A10BA}" type="presParOf" srcId="{EC64AF2D-4AFE-4DE9-ABD1-02E3734574EE}" destId="{20BE30D4-D6EC-4283-B5D6-59C23EE78E30}" srcOrd="5" destOrd="0" presId="urn:microsoft.com/office/officeart/2005/8/layout/vList2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AB5F5B1-1B51-4542-966A-90A7C7E3D66E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/>
      <dgm:spPr/>
      <dgm:t>
        <a:bodyPr/>
        <a:lstStyle/>
        <a:p>
          <a:endParaRPr lang="fr-FR"/>
        </a:p>
      </dgm:t>
    </dgm:pt>
    <dgm:pt modelId="{A65BD05B-B1AA-48F4-8B6C-073481ABB4DE}">
      <dgm:prSet custT="1"/>
      <dgm:spPr/>
      <dgm:t>
        <a:bodyPr/>
        <a:lstStyle/>
        <a:p>
          <a:pPr rtl="0"/>
          <a:r>
            <a:rPr lang="fr-FR" sz="2800" dirty="0" smtClean="0"/>
            <a:t>Indique au compilateur d’inclure un autre fichier dans la page.</a:t>
          </a:r>
          <a:endParaRPr lang="fr-FR" sz="2800" dirty="0"/>
        </a:p>
      </dgm:t>
    </dgm:pt>
    <dgm:pt modelId="{D1BC649D-CD20-49F8-8BD2-178FD3116FB1}" type="parTrans" cxnId="{9D04F86D-1800-4145-B806-9A8A37A578A3}">
      <dgm:prSet/>
      <dgm:spPr/>
      <dgm:t>
        <a:bodyPr/>
        <a:lstStyle/>
        <a:p>
          <a:endParaRPr lang="fr-FR" sz="1100"/>
        </a:p>
      </dgm:t>
    </dgm:pt>
    <dgm:pt modelId="{DB27F748-6913-4834-B28A-7FD049C17994}" type="sibTrans" cxnId="{9D04F86D-1800-4145-B806-9A8A37A578A3}">
      <dgm:prSet/>
      <dgm:spPr/>
      <dgm:t>
        <a:bodyPr/>
        <a:lstStyle/>
        <a:p>
          <a:endParaRPr lang="fr-FR" sz="1100"/>
        </a:p>
      </dgm:t>
    </dgm:pt>
    <dgm:pt modelId="{5912A1E4-41F5-4960-86C2-E585E9DA41C5}">
      <dgm:prSet custT="1"/>
      <dgm:spPr/>
      <dgm:t>
        <a:bodyPr/>
        <a:lstStyle/>
        <a:p>
          <a:pPr rtl="0"/>
          <a:r>
            <a:rPr lang="fr-FR" sz="3600" dirty="0" smtClean="0"/>
            <a:t>Exemple</a:t>
          </a:r>
          <a:endParaRPr lang="fr-FR" sz="3600" dirty="0"/>
        </a:p>
      </dgm:t>
    </dgm:pt>
    <dgm:pt modelId="{13F0088B-868C-4CEC-845E-2A181175F357}" type="parTrans" cxnId="{1BDA627F-BB86-4257-B20A-1030023FD11E}">
      <dgm:prSet/>
      <dgm:spPr/>
      <dgm:t>
        <a:bodyPr/>
        <a:lstStyle/>
        <a:p>
          <a:endParaRPr lang="fr-FR" sz="1100"/>
        </a:p>
      </dgm:t>
    </dgm:pt>
    <dgm:pt modelId="{FD1A5402-F6F0-47CF-9105-E1563E6715AC}" type="sibTrans" cxnId="{1BDA627F-BB86-4257-B20A-1030023FD11E}">
      <dgm:prSet/>
      <dgm:spPr/>
      <dgm:t>
        <a:bodyPr/>
        <a:lstStyle/>
        <a:p>
          <a:endParaRPr lang="fr-FR" sz="1100"/>
        </a:p>
      </dgm:t>
    </dgm:pt>
    <dgm:pt modelId="{05444AB4-B67E-47F2-B054-4EEB936996F0}">
      <dgm:prSet custT="1"/>
      <dgm:spPr/>
      <dgm:t>
        <a:bodyPr/>
        <a:lstStyle/>
        <a:p>
          <a:pPr rtl="0"/>
          <a:r>
            <a:rPr lang="fr-FR" sz="2800" b="1" dirty="0" smtClean="0">
              <a:solidFill>
                <a:schemeClr val="accent6">
                  <a:lumMod val="75000"/>
                </a:schemeClr>
              </a:solidFill>
            </a:rPr>
            <a:t>&lt;%@</a:t>
          </a:r>
          <a:r>
            <a:rPr lang="fr-FR" sz="2800" dirty="0" smtClean="0"/>
            <a:t> </a:t>
          </a:r>
          <a:r>
            <a:rPr lang="fr-FR" sz="2800" b="1" dirty="0" err="1" smtClean="0">
              <a:solidFill>
                <a:srgbClr val="009900"/>
              </a:solidFill>
            </a:rPr>
            <a:t>include</a:t>
          </a:r>
          <a:r>
            <a:rPr lang="fr-FR" sz="2800" dirty="0" smtClean="0"/>
            <a:t> </a:t>
          </a:r>
          <a:r>
            <a:rPr lang="fr-FR" sz="2800" dirty="0" smtClean="0">
              <a:solidFill>
                <a:srgbClr val="7030A0"/>
              </a:solidFill>
            </a:rPr>
            <a:t>file</a:t>
          </a:r>
          <a:r>
            <a:rPr lang="fr-FR" sz="2800" dirty="0" smtClean="0"/>
            <a:t>=</a:t>
          </a:r>
          <a:r>
            <a:rPr lang="fr-FR" sz="2800" dirty="0" smtClean="0">
              <a:solidFill>
                <a:srgbClr val="0000FF"/>
              </a:solidFill>
            </a:rPr>
            <a:t>"</a:t>
          </a:r>
          <a:r>
            <a:rPr lang="fr-FR" sz="2800" dirty="0" err="1" smtClean="0">
              <a:solidFill>
                <a:srgbClr val="0000FF"/>
              </a:solidFill>
            </a:rPr>
            <a:t>unFichier</a:t>
          </a:r>
          <a:r>
            <a:rPr lang="fr-FR" sz="2800" dirty="0" smtClean="0">
              <a:solidFill>
                <a:srgbClr val="0000FF"/>
              </a:solidFill>
            </a:rPr>
            <a:t>"</a:t>
          </a:r>
          <a:r>
            <a:rPr lang="fr-FR" sz="2800" dirty="0" smtClean="0"/>
            <a:t> </a:t>
          </a:r>
          <a:r>
            <a:rPr lang="fr-FR" sz="2800" b="1" dirty="0" smtClean="0">
              <a:solidFill>
                <a:schemeClr val="accent6">
                  <a:lumMod val="75000"/>
                </a:schemeClr>
              </a:solidFill>
            </a:rPr>
            <a:t>%&gt;</a:t>
          </a:r>
          <a:endParaRPr lang="fr-FR" sz="2800" b="1" dirty="0">
            <a:solidFill>
              <a:schemeClr val="accent6">
                <a:lumMod val="75000"/>
              </a:schemeClr>
            </a:solidFill>
          </a:endParaRPr>
        </a:p>
      </dgm:t>
    </dgm:pt>
    <dgm:pt modelId="{8893D30C-3880-4393-AF36-4887EA5234A5}" type="parTrans" cxnId="{B19AF436-5D94-45C0-B22B-B0AA9DC57737}">
      <dgm:prSet/>
      <dgm:spPr/>
      <dgm:t>
        <a:bodyPr/>
        <a:lstStyle/>
        <a:p>
          <a:endParaRPr lang="fr-FR" sz="1100"/>
        </a:p>
      </dgm:t>
    </dgm:pt>
    <dgm:pt modelId="{D321FBF2-D964-40F5-A30F-702440D1EFA5}" type="sibTrans" cxnId="{B19AF436-5D94-45C0-B22B-B0AA9DC57737}">
      <dgm:prSet/>
      <dgm:spPr/>
      <dgm:t>
        <a:bodyPr/>
        <a:lstStyle/>
        <a:p>
          <a:endParaRPr lang="fr-FR" sz="1100"/>
        </a:p>
      </dgm:t>
    </dgm:pt>
    <dgm:pt modelId="{2E50E5A0-0D80-4A2A-8E2A-AA0F4BCD8483}" type="pres">
      <dgm:prSet presAssocID="{7AB5F5B1-1B51-4542-966A-90A7C7E3D66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41F0DD1-81A6-4CA0-A9C0-D2DDDE1783CE}" type="pres">
      <dgm:prSet presAssocID="{A65BD05B-B1AA-48F4-8B6C-073481ABB4D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5CC4BD3-1D92-498E-90FF-94512B2B4004}" type="pres">
      <dgm:prSet presAssocID="{DB27F748-6913-4834-B28A-7FD049C17994}" presName="spacer" presStyleCnt="0"/>
      <dgm:spPr/>
    </dgm:pt>
    <dgm:pt modelId="{3B095C3D-B92E-43DB-9957-D7E94790292D}" type="pres">
      <dgm:prSet presAssocID="{5912A1E4-41F5-4960-86C2-E585E9DA41C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C6005E7-03FE-4DA9-838D-00A527A92C35}" type="pres">
      <dgm:prSet presAssocID="{5912A1E4-41F5-4960-86C2-E585E9DA41C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C2A0EA8-A356-4BD5-A37D-9CD5F1832690}" type="presOf" srcId="{5912A1E4-41F5-4960-86C2-E585E9DA41C5}" destId="{3B095C3D-B92E-43DB-9957-D7E94790292D}" srcOrd="0" destOrd="0" presId="urn:microsoft.com/office/officeart/2005/8/layout/vList2"/>
    <dgm:cxn modelId="{B19AF436-5D94-45C0-B22B-B0AA9DC57737}" srcId="{5912A1E4-41F5-4960-86C2-E585E9DA41C5}" destId="{05444AB4-B67E-47F2-B054-4EEB936996F0}" srcOrd="0" destOrd="0" parTransId="{8893D30C-3880-4393-AF36-4887EA5234A5}" sibTransId="{D321FBF2-D964-40F5-A30F-702440D1EFA5}"/>
    <dgm:cxn modelId="{0AF6C1A3-C422-4E1C-A8EE-E81310D307B7}" type="presOf" srcId="{A65BD05B-B1AA-48F4-8B6C-073481ABB4DE}" destId="{B41F0DD1-81A6-4CA0-A9C0-D2DDDE1783CE}" srcOrd="0" destOrd="0" presId="urn:microsoft.com/office/officeart/2005/8/layout/vList2"/>
    <dgm:cxn modelId="{1BDA627F-BB86-4257-B20A-1030023FD11E}" srcId="{7AB5F5B1-1B51-4542-966A-90A7C7E3D66E}" destId="{5912A1E4-41F5-4960-86C2-E585E9DA41C5}" srcOrd="1" destOrd="0" parTransId="{13F0088B-868C-4CEC-845E-2A181175F357}" sibTransId="{FD1A5402-F6F0-47CF-9105-E1563E6715AC}"/>
    <dgm:cxn modelId="{B7DD9B2A-788B-4078-890D-0038ADC9684C}" type="presOf" srcId="{7AB5F5B1-1B51-4542-966A-90A7C7E3D66E}" destId="{2E50E5A0-0D80-4A2A-8E2A-AA0F4BCD8483}" srcOrd="0" destOrd="0" presId="urn:microsoft.com/office/officeart/2005/8/layout/vList2"/>
    <dgm:cxn modelId="{93ED96F6-6882-4349-99A4-4FF1C220DDF9}" type="presOf" srcId="{05444AB4-B67E-47F2-B054-4EEB936996F0}" destId="{3C6005E7-03FE-4DA9-838D-00A527A92C35}" srcOrd="0" destOrd="0" presId="urn:microsoft.com/office/officeart/2005/8/layout/vList2"/>
    <dgm:cxn modelId="{9D04F86D-1800-4145-B806-9A8A37A578A3}" srcId="{7AB5F5B1-1B51-4542-966A-90A7C7E3D66E}" destId="{A65BD05B-B1AA-48F4-8B6C-073481ABB4DE}" srcOrd="0" destOrd="0" parTransId="{D1BC649D-CD20-49F8-8BD2-178FD3116FB1}" sibTransId="{DB27F748-6913-4834-B28A-7FD049C17994}"/>
    <dgm:cxn modelId="{2ACF0956-F577-42DA-B74D-188985323EB9}" type="presParOf" srcId="{2E50E5A0-0D80-4A2A-8E2A-AA0F4BCD8483}" destId="{B41F0DD1-81A6-4CA0-A9C0-D2DDDE1783CE}" srcOrd="0" destOrd="0" presId="urn:microsoft.com/office/officeart/2005/8/layout/vList2"/>
    <dgm:cxn modelId="{611507AF-56B6-48CE-BB25-E82D8E7A3671}" type="presParOf" srcId="{2E50E5A0-0D80-4A2A-8E2A-AA0F4BCD8483}" destId="{75CC4BD3-1D92-498E-90FF-94512B2B4004}" srcOrd="1" destOrd="0" presId="urn:microsoft.com/office/officeart/2005/8/layout/vList2"/>
    <dgm:cxn modelId="{3872D384-2F2C-45E4-9A18-16874417CFA2}" type="presParOf" srcId="{2E50E5A0-0D80-4A2A-8E2A-AA0F4BCD8483}" destId="{3B095C3D-B92E-43DB-9957-D7E94790292D}" srcOrd="2" destOrd="0" presId="urn:microsoft.com/office/officeart/2005/8/layout/vList2"/>
    <dgm:cxn modelId="{9EB148A5-4634-4137-9D00-65E9E52BC3D5}" type="presParOf" srcId="{2E50E5A0-0D80-4A2A-8E2A-AA0F4BCD8483}" destId="{3C6005E7-03FE-4DA9-838D-00A527A92C35}" srcOrd="3" destOrd="0" presId="urn:microsoft.com/office/officeart/2005/8/layout/vList2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613BB5B-46AD-4875-906E-0DB5D877663F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25DCDA54-9FCF-4363-96CE-7BA5B87FFFF6}">
      <dgm:prSet/>
      <dgm:spPr/>
      <dgm:t>
        <a:bodyPr/>
        <a:lstStyle/>
        <a:p>
          <a:pPr rtl="0"/>
          <a:r>
            <a:rPr lang="fr-FR" dirty="0" smtClean="0"/>
            <a:t>Plusieurs options</a:t>
          </a:r>
          <a:endParaRPr lang="fr-FR" dirty="0"/>
        </a:p>
      </dgm:t>
    </dgm:pt>
    <dgm:pt modelId="{82D675BB-68CE-405C-BE04-115B0B4270F0}" type="parTrans" cxnId="{2FC46F0A-08F1-459E-8517-EFEBF09CE92E}">
      <dgm:prSet/>
      <dgm:spPr/>
      <dgm:t>
        <a:bodyPr/>
        <a:lstStyle/>
        <a:p>
          <a:endParaRPr lang="fr-FR"/>
        </a:p>
      </dgm:t>
    </dgm:pt>
    <dgm:pt modelId="{EF02AFE4-A573-4695-AFE8-AC4A17DADFFC}" type="sibTrans" cxnId="{2FC46F0A-08F1-459E-8517-EFEBF09CE92E}">
      <dgm:prSet/>
      <dgm:spPr/>
      <dgm:t>
        <a:bodyPr/>
        <a:lstStyle/>
        <a:p>
          <a:endParaRPr lang="fr-FR"/>
        </a:p>
      </dgm:t>
    </dgm:pt>
    <dgm:pt modelId="{B58C07B2-ADFF-47A9-81FF-635B3558B8A2}">
      <dgm:prSet/>
      <dgm:spPr/>
      <dgm:t>
        <a:bodyPr/>
        <a:lstStyle/>
        <a:p>
          <a:pPr rtl="0"/>
          <a:r>
            <a:rPr lang="fr-FR" dirty="0" smtClean="0"/>
            <a:t>Exemples</a:t>
          </a:r>
          <a:endParaRPr lang="fr-FR" dirty="0"/>
        </a:p>
      </dgm:t>
    </dgm:pt>
    <dgm:pt modelId="{E53D76F1-03F7-40C5-99A2-F38C705DC8F5}" type="parTrans" cxnId="{C8A3499B-C18E-4CB7-86AA-CD3AFFAAB742}">
      <dgm:prSet/>
      <dgm:spPr/>
      <dgm:t>
        <a:bodyPr/>
        <a:lstStyle/>
        <a:p>
          <a:endParaRPr lang="fr-FR"/>
        </a:p>
      </dgm:t>
    </dgm:pt>
    <dgm:pt modelId="{1F831ABD-3FB7-4011-BE6F-40A914D457D4}" type="sibTrans" cxnId="{C8A3499B-C18E-4CB7-86AA-CD3AFFAAB742}">
      <dgm:prSet/>
      <dgm:spPr/>
      <dgm:t>
        <a:bodyPr/>
        <a:lstStyle/>
        <a:p>
          <a:endParaRPr lang="fr-FR"/>
        </a:p>
      </dgm:t>
    </dgm:pt>
    <dgm:pt modelId="{271911F9-4DF1-4BBE-BD10-4E025737AD60}">
      <dgm:prSet/>
      <dgm:spPr/>
      <dgm:t>
        <a:bodyPr/>
        <a:lstStyle/>
        <a:p>
          <a:pPr rtl="0"/>
          <a:r>
            <a:rPr lang="fr-FR" b="1" dirty="0" smtClean="0">
              <a:solidFill>
                <a:schemeClr val="accent6">
                  <a:lumMod val="75000"/>
                </a:schemeClr>
              </a:solidFill>
            </a:rPr>
            <a:t>&lt;%@</a:t>
          </a:r>
          <a:r>
            <a:rPr lang="fr-FR" dirty="0" smtClean="0"/>
            <a:t> </a:t>
          </a:r>
          <a:r>
            <a:rPr lang="fr-FR" b="1" dirty="0" smtClean="0">
              <a:solidFill>
                <a:srgbClr val="009900"/>
              </a:solidFill>
            </a:rPr>
            <a:t>page</a:t>
          </a:r>
          <a:r>
            <a:rPr lang="fr-FR" dirty="0" smtClean="0"/>
            <a:t> </a:t>
          </a:r>
          <a:r>
            <a:rPr lang="fr-FR" dirty="0" smtClean="0">
              <a:solidFill>
                <a:srgbClr val="7030A0"/>
              </a:solidFill>
            </a:rPr>
            <a:t>import</a:t>
          </a:r>
          <a:r>
            <a:rPr lang="fr-FR" dirty="0" smtClean="0"/>
            <a:t>=</a:t>
          </a:r>
          <a:r>
            <a:rPr lang="fr-FR" dirty="0" smtClean="0">
              <a:solidFill>
                <a:srgbClr val="0000FF"/>
              </a:solidFill>
            </a:rPr>
            <a:t>"</a:t>
          </a:r>
          <a:r>
            <a:rPr lang="fr-FR" dirty="0" err="1" smtClean="0">
              <a:solidFill>
                <a:srgbClr val="0000FF"/>
              </a:solidFill>
            </a:rPr>
            <a:t>java.util</a:t>
          </a:r>
          <a:r>
            <a:rPr lang="fr-FR" dirty="0" smtClean="0">
              <a:solidFill>
                <a:srgbClr val="0000FF"/>
              </a:solidFill>
            </a:rPr>
            <a:t>.*"</a:t>
          </a:r>
          <a:r>
            <a:rPr lang="fr-FR" dirty="0" smtClean="0"/>
            <a:t> </a:t>
          </a:r>
          <a:r>
            <a:rPr lang="fr-FR" dirty="0" smtClean="0">
              <a:solidFill>
                <a:schemeClr val="accent6">
                  <a:lumMod val="75000"/>
                </a:schemeClr>
              </a:solidFill>
            </a:rPr>
            <a:t>%&gt;</a:t>
          </a:r>
          <a:r>
            <a:rPr lang="fr-FR" dirty="0" smtClean="0"/>
            <a:t> // import paquetage (</a:t>
          </a:r>
          <a:r>
            <a:rPr lang="fr-FR" i="1" dirty="0" smtClean="0"/>
            <a:t>package</a:t>
          </a:r>
          <a:r>
            <a:rPr lang="fr-FR" dirty="0" smtClean="0"/>
            <a:t>) Java</a:t>
          </a:r>
          <a:endParaRPr lang="fr-FR" dirty="0"/>
        </a:p>
      </dgm:t>
    </dgm:pt>
    <dgm:pt modelId="{79F7E7A6-2806-4731-A2BC-9415E5692B3E}" type="parTrans" cxnId="{6DA89338-4173-4BFE-91E9-7CF677437C0C}">
      <dgm:prSet/>
      <dgm:spPr/>
      <dgm:t>
        <a:bodyPr/>
        <a:lstStyle/>
        <a:p>
          <a:endParaRPr lang="fr-FR"/>
        </a:p>
      </dgm:t>
    </dgm:pt>
    <dgm:pt modelId="{FDCCBA48-3122-4979-94AF-4C81BF60C733}" type="sibTrans" cxnId="{6DA89338-4173-4BFE-91E9-7CF677437C0C}">
      <dgm:prSet/>
      <dgm:spPr/>
      <dgm:t>
        <a:bodyPr/>
        <a:lstStyle/>
        <a:p>
          <a:endParaRPr lang="fr-FR"/>
        </a:p>
      </dgm:t>
    </dgm:pt>
    <dgm:pt modelId="{09D6C90F-CE67-4B87-9BB6-22108E0874D3}">
      <dgm:prSet/>
      <dgm:spPr/>
      <dgm:t>
        <a:bodyPr/>
        <a:lstStyle/>
        <a:p>
          <a:pPr rtl="0"/>
          <a:r>
            <a:rPr lang="fr-FR" b="1" dirty="0" smtClean="0">
              <a:solidFill>
                <a:schemeClr val="accent6">
                  <a:lumMod val="75000"/>
                </a:schemeClr>
              </a:solidFill>
            </a:rPr>
            <a:t>&lt;%@</a:t>
          </a:r>
          <a:r>
            <a:rPr lang="fr-FR" dirty="0" smtClean="0"/>
            <a:t> </a:t>
          </a:r>
          <a:r>
            <a:rPr lang="fr-FR" b="1" dirty="0" smtClean="0">
              <a:solidFill>
                <a:srgbClr val="009900"/>
              </a:solidFill>
            </a:rPr>
            <a:t>page</a:t>
          </a:r>
          <a:r>
            <a:rPr lang="fr-FR" dirty="0" smtClean="0"/>
            <a:t> </a:t>
          </a:r>
          <a:r>
            <a:rPr lang="fr-FR" dirty="0" err="1" smtClean="0">
              <a:solidFill>
                <a:srgbClr val="7030A0"/>
              </a:solidFill>
            </a:rPr>
            <a:t>contentType</a:t>
          </a:r>
          <a:r>
            <a:rPr lang="fr-FR" dirty="0" smtClean="0"/>
            <a:t>=</a:t>
          </a:r>
          <a:r>
            <a:rPr lang="fr-FR" dirty="0" smtClean="0">
              <a:solidFill>
                <a:srgbClr val="0000FF"/>
              </a:solidFill>
            </a:rPr>
            <a:t>"</a:t>
          </a:r>
          <a:r>
            <a:rPr lang="fr-FR" dirty="0" err="1" smtClean="0">
              <a:solidFill>
                <a:srgbClr val="0000FF"/>
              </a:solidFill>
            </a:rPr>
            <a:t>text</a:t>
          </a:r>
          <a:r>
            <a:rPr lang="fr-FR" dirty="0" smtClean="0">
              <a:solidFill>
                <a:srgbClr val="0000FF"/>
              </a:solidFill>
            </a:rPr>
            <a:t>/html"</a:t>
          </a:r>
          <a:r>
            <a:rPr lang="fr-FR" dirty="0" smtClean="0"/>
            <a:t> </a:t>
          </a:r>
          <a:r>
            <a:rPr lang="fr-FR" dirty="0" smtClean="0">
              <a:solidFill>
                <a:schemeClr val="accent6">
                  <a:lumMod val="75000"/>
                </a:schemeClr>
              </a:solidFill>
            </a:rPr>
            <a:t>%&gt;</a:t>
          </a:r>
          <a:r>
            <a:rPr lang="fr-FR" dirty="0" smtClean="0"/>
            <a:t> // type de contenu de la page générée</a:t>
          </a:r>
          <a:endParaRPr lang="fr-FR" dirty="0"/>
        </a:p>
      </dgm:t>
    </dgm:pt>
    <dgm:pt modelId="{019A474C-9ADC-4C71-9B12-CF7653F453E1}" type="parTrans" cxnId="{CAA02CE1-EBD7-4302-A0E1-025916D78362}">
      <dgm:prSet/>
      <dgm:spPr/>
      <dgm:t>
        <a:bodyPr/>
        <a:lstStyle/>
        <a:p>
          <a:endParaRPr lang="fr-FR"/>
        </a:p>
      </dgm:t>
    </dgm:pt>
    <dgm:pt modelId="{B311782A-76AD-4E30-8AF1-52D9D5F068B1}" type="sibTrans" cxnId="{CAA02CE1-EBD7-4302-A0E1-025916D78362}">
      <dgm:prSet/>
      <dgm:spPr/>
      <dgm:t>
        <a:bodyPr/>
        <a:lstStyle/>
        <a:p>
          <a:endParaRPr lang="fr-FR"/>
        </a:p>
      </dgm:t>
    </dgm:pt>
    <dgm:pt modelId="{DA6FCF6E-2B94-430F-8B1F-21D33E4762D7}">
      <dgm:prSet/>
      <dgm:spPr/>
      <dgm:t>
        <a:bodyPr/>
        <a:lstStyle/>
        <a:p>
          <a:pPr rtl="0"/>
          <a:r>
            <a:rPr lang="fr-FR" b="1" dirty="0" smtClean="0">
              <a:solidFill>
                <a:schemeClr val="accent6">
                  <a:lumMod val="75000"/>
                </a:schemeClr>
              </a:solidFill>
            </a:rPr>
            <a:t>&lt;%@</a:t>
          </a:r>
          <a:r>
            <a:rPr lang="fr-FR" dirty="0" smtClean="0"/>
            <a:t> </a:t>
          </a:r>
          <a:r>
            <a:rPr lang="fr-FR" b="1" dirty="0" smtClean="0">
              <a:solidFill>
                <a:srgbClr val="009900"/>
              </a:solidFill>
            </a:rPr>
            <a:t>page</a:t>
          </a:r>
          <a:r>
            <a:rPr lang="fr-FR" dirty="0" smtClean="0"/>
            <a:t> </a:t>
          </a:r>
          <a:r>
            <a:rPr lang="fr-FR" dirty="0" err="1" smtClean="0">
              <a:solidFill>
                <a:srgbClr val="7030A0"/>
              </a:solidFill>
            </a:rPr>
            <a:t>isErrorPage</a:t>
          </a:r>
          <a:r>
            <a:rPr lang="fr-FR" dirty="0" smtClean="0">
              <a:solidFill>
                <a:schemeClr val="tx1"/>
              </a:solidFill>
            </a:rPr>
            <a:t>=</a:t>
          </a:r>
          <a:r>
            <a:rPr lang="fr-FR" dirty="0" smtClean="0">
              <a:solidFill>
                <a:srgbClr val="0000FF"/>
              </a:solidFill>
            </a:rPr>
            <a:t>false</a:t>
          </a:r>
          <a:r>
            <a:rPr lang="fr-FR" dirty="0" smtClean="0"/>
            <a:t> </a:t>
          </a:r>
          <a:r>
            <a:rPr lang="fr-FR" dirty="0" smtClean="0">
              <a:solidFill>
                <a:schemeClr val="accent6">
                  <a:lumMod val="75000"/>
                </a:schemeClr>
              </a:solidFill>
            </a:rPr>
            <a:t>%&gt;</a:t>
          </a:r>
          <a:r>
            <a:rPr lang="fr-FR" dirty="0" smtClean="0"/>
            <a:t> // pas une page d'erreur </a:t>
          </a:r>
          <a:endParaRPr lang="fr-FR" dirty="0"/>
        </a:p>
      </dgm:t>
    </dgm:pt>
    <dgm:pt modelId="{03364E91-27C8-4DC0-B2D2-E4A2EE9821D2}" type="parTrans" cxnId="{BEFEFDFD-578E-4899-B8A9-BDA87CD5B5B2}">
      <dgm:prSet/>
      <dgm:spPr/>
      <dgm:t>
        <a:bodyPr/>
        <a:lstStyle/>
        <a:p>
          <a:endParaRPr lang="fr-FR"/>
        </a:p>
      </dgm:t>
    </dgm:pt>
    <dgm:pt modelId="{D9B289D8-BEFD-4382-BCE6-FDBF0EA5F013}" type="sibTrans" cxnId="{BEFEFDFD-578E-4899-B8A9-BDA87CD5B5B2}">
      <dgm:prSet/>
      <dgm:spPr/>
      <dgm:t>
        <a:bodyPr/>
        <a:lstStyle/>
        <a:p>
          <a:endParaRPr lang="fr-FR"/>
        </a:p>
      </dgm:t>
    </dgm:pt>
    <dgm:pt modelId="{4B7318C5-208E-45FB-8EBF-BC42788B7E5F}">
      <dgm:prSet/>
      <dgm:spPr/>
      <dgm:t>
        <a:bodyPr/>
        <a:lstStyle/>
        <a:p>
          <a:pPr rtl="0"/>
          <a:r>
            <a:rPr lang="fr-FR" b="1" dirty="0" smtClean="0">
              <a:solidFill>
                <a:schemeClr val="accent6">
                  <a:lumMod val="75000"/>
                </a:schemeClr>
              </a:solidFill>
            </a:rPr>
            <a:t>&lt;%@</a:t>
          </a:r>
          <a:r>
            <a:rPr lang="fr-FR" dirty="0" smtClean="0"/>
            <a:t> </a:t>
          </a:r>
          <a:r>
            <a:rPr lang="fr-FR" b="1" dirty="0" smtClean="0">
              <a:solidFill>
                <a:srgbClr val="009900"/>
              </a:solidFill>
            </a:rPr>
            <a:t>page</a:t>
          </a:r>
          <a:r>
            <a:rPr lang="fr-FR" dirty="0" smtClean="0"/>
            <a:t> </a:t>
          </a:r>
          <a:r>
            <a:rPr lang="fr-FR" dirty="0" err="1" smtClean="0">
              <a:solidFill>
                <a:srgbClr val="7030A0"/>
              </a:solidFill>
            </a:rPr>
            <a:t>isThreadSafe</a:t>
          </a:r>
          <a:r>
            <a:rPr lang="fr-FR" dirty="0" smtClean="0">
              <a:solidFill>
                <a:schemeClr val="tx1"/>
              </a:solidFill>
            </a:rPr>
            <a:t>=</a:t>
          </a:r>
          <a:r>
            <a:rPr lang="fr-FR" dirty="0" err="1" smtClean="0">
              <a:solidFill>
                <a:srgbClr val="0000FF"/>
              </a:solidFill>
            </a:rPr>
            <a:t>true</a:t>
          </a:r>
          <a:r>
            <a:rPr lang="fr-FR" dirty="0" smtClean="0"/>
            <a:t> </a:t>
          </a:r>
          <a:r>
            <a:rPr lang="fr-FR" b="1" dirty="0" smtClean="0">
              <a:solidFill>
                <a:schemeClr val="accent6">
                  <a:lumMod val="75000"/>
                </a:schemeClr>
              </a:solidFill>
            </a:rPr>
            <a:t>%&gt;</a:t>
          </a:r>
          <a:r>
            <a:rPr lang="fr-FR" dirty="0" smtClean="0"/>
            <a:t> // </a:t>
          </a:r>
          <a:r>
            <a:rPr lang="fr-FR" dirty="0" err="1" smtClean="0"/>
            <a:t>servlet</a:t>
          </a:r>
          <a:r>
            <a:rPr lang="fr-FR" dirty="0" smtClean="0"/>
            <a:t> résultante protégée pour les </a:t>
          </a:r>
          <a:r>
            <a:rPr lang="fr-FR" i="1" dirty="0" smtClean="0"/>
            <a:t>threads</a:t>
          </a:r>
          <a:r>
            <a:rPr lang="fr-FR" dirty="0" smtClean="0"/>
            <a:t> (fils d’exécution)</a:t>
          </a:r>
          <a:endParaRPr lang="fr-FR" dirty="0"/>
        </a:p>
      </dgm:t>
    </dgm:pt>
    <dgm:pt modelId="{E225C3AE-6F5D-494F-8FA5-FF0C68FEDE71}" type="parTrans" cxnId="{36345D44-A567-4F7F-B7D1-B013F84E8405}">
      <dgm:prSet/>
      <dgm:spPr/>
      <dgm:t>
        <a:bodyPr/>
        <a:lstStyle/>
        <a:p>
          <a:endParaRPr lang="fr-FR"/>
        </a:p>
      </dgm:t>
    </dgm:pt>
    <dgm:pt modelId="{54308666-8649-4EE6-9C5D-F38E5EC33ACF}" type="sibTrans" cxnId="{36345D44-A567-4F7F-B7D1-B013F84E8405}">
      <dgm:prSet/>
      <dgm:spPr/>
      <dgm:t>
        <a:bodyPr/>
        <a:lstStyle/>
        <a:p>
          <a:endParaRPr lang="fr-FR"/>
        </a:p>
      </dgm:t>
    </dgm:pt>
    <dgm:pt modelId="{18864004-60B8-41DC-B730-E68AC5D3D85F}">
      <dgm:prSet/>
      <dgm:spPr/>
      <dgm:t>
        <a:bodyPr/>
        <a:lstStyle/>
        <a:p>
          <a:pPr rtl="0"/>
          <a:r>
            <a:rPr lang="fr-FR" dirty="0" smtClean="0"/>
            <a:t>…</a:t>
          </a:r>
          <a:endParaRPr lang="fr-FR" dirty="0"/>
        </a:p>
      </dgm:t>
    </dgm:pt>
    <dgm:pt modelId="{BA790887-6CB7-457F-A3A5-2DCC213FB1E4}" type="parTrans" cxnId="{16BEADEC-55AA-4F5B-8938-D6574B1FCC04}">
      <dgm:prSet/>
      <dgm:spPr/>
      <dgm:t>
        <a:bodyPr/>
        <a:lstStyle/>
        <a:p>
          <a:endParaRPr lang="fr-FR"/>
        </a:p>
      </dgm:t>
    </dgm:pt>
    <dgm:pt modelId="{9BF29460-2F75-44DA-BFE0-39B3CA19D590}" type="sibTrans" cxnId="{16BEADEC-55AA-4F5B-8938-D6574B1FCC04}">
      <dgm:prSet/>
      <dgm:spPr/>
      <dgm:t>
        <a:bodyPr/>
        <a:lstStyle/>
        <a:p>
          <a:endParaRPr lang="fr-FR"/>
        </a:p>
      </dgm:t>
    </dgm:pt>
    <dgm:pt modelId="{DA59EC95-EDFC-4EEF-82FA-BF5444E3F4F9}" type="pres">
      <dgm:prSet presAssocID="{3613BB5B-46AD-4875-906E-0DB5D877663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F397400-67C1-45C4-9DE2-5FC900032347}" type="pres">
      <dgm:prSet presAssocID="{25DCDA54-9FCF-4363-96CE-7BA5B87FFFF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195A44-4929-4EE2-B0F6-D279314DB4FB}" type="pres">
      <dgm:prSet presAssocID="{EF02AFE4-A573-4695-AFE8-AC4A17DADFFC}" presName="spacer" presStyleCnt="0"/>
      <dgm:spPr/>
    </dgm:pt>
    <dgm:pt modelId="{EA39E986-3C71-4F57-A538-A06D73DC39C5}" type="pres">
      <dgm:prSet presAssocID="{B58C07B2-ADFF-47A9-81FF-635B3558B8A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ED538AF-66CB-4202-A393-467EC6866BBC}" type="pres">
      <dgm:prSet presAssocID="{B58C07B2-ADFF-47A9-81FF-635B3558B8A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6BEADEC-55AA-4F5B-8938-D6574B1FCC04}" srcId="{B58C07B2-ADFF-47A9-81FF-635B3558B8A2}" destId="{18864004-60B8-41DC-B730-E68AC5D3D85F}" srcOrd="4" destOrd="0" parTransId="{BA790887-6CB7-457F-A3A5-2DCC213FB1E4}" sibTransId="{9BF29460-2F75-44DA-BFE0-39B3CA19D590}"/>
    <dgm:cxn modelId="{C1CC0BBE-878F-4CB2-A65C-D6B084B05E9A}" type="presOf" srcId="{DA6FCF6E-2B94-430F-8B1F-21D33E4762D7}" destId="{AED538AF-66CB-4202-A393-467EC6866BBC}" srcOrd="0" destOrd="2" presId="urn:microsoft.com/office/officeart/2005/8/layout/vList2"/>
    <dgm:cxn modelId="{0AFF0DE4-7473-44A6-9E9D-1A2AEAE7421E}" type="presOf" srcId="{4B7318C5-208E-45FB-8EBF-BC42788B7E5F}" destId="{AED538AF-66CB-4202-A393-467EC6866BBC}" srcOrd="0" destOrd="3" presId="urn:microsoft.com/office/officeart/2005/8/layout/vList2"/>
    <dgm:cxn modelId="{0C06D5A0-E80C-4768-B3A0-6D09E52ED7D7}" type="presOf" srcId="{B58C07B2-ADFF-47A9-81FF-635B3558B8A2}" destId="{EA39E986-3C71-4F57-A538-A06D73DC39C5}" srcOrd="0" destOrd="0" presId="urn:microsoft.com/office/officeart/2005/8/layout/vList2"/>
    <dgm:cxn modelId="{CAA02CE1-EBD7-4302-A0E1-025916D78362}" srcId="{B58C07B2-ADFF-47A9-81FF-635B3558B8A2}" destId="{09D6C90F-CE67-4B87-9BB6-22108E0874D3}" srcOrd="1" destOrd="0" parTransId="{019A474C-9ADC-4C71-9B12-CF7653F453E1}" sibTransId="{B311782A-76AD-4E30-8AF1-52D9D5F068B1}"/>
    <dgm:cxn modelId="{6DA89338-4173-4BFE-91E9-7CF677437C0C}" srcId="{B58C07B2-ADFF-47A9-81FF-635B3558B8A2}" destId="{271911F9-4DF1-4BBE-BD10-4E025737AD60}" srcOrd="0" destOrd="0" parTransId="{79F7E7A6-2806-4731-A2BC-9415E5692B3E}" sibTransId="{FDCCBA48-3122-4979-94AF-4C81BF60C733}"/>
    <dgm:cxn modelId="{BEFEFDFD-578E-4899-B8A9-BDA87CD5B5B2}" srcId="{B58C07B2-ADFF-47A9-81FF-635B3558B8A2}" destId="{DA6FCF6E-2B94-430F-8B1F-21D33E4762D7}" srcOrd="2" destOrd="0" parTransId="{03364E91-27C8-4DC0-B2D2-E4A2EE9821D2}" sibTransId="{D9B289D8-BEFD-4382-BCE6-FDBF0EA5F013}"/>
    <dgm:cxn modelId="{D04451EE-A349-4634-8AD4-F455CD7DDCBD}" type="presOf" srcId="{271911F9-4DF1-4BBE-BD10-4E025737AD60}" destId="{AED538AF-66CB-4202-A393-467EC6866BBC}" srcOrd="0" destOrd="0" presId="urn:microsoft.com/office/officeart/2005/8/layout/vList2"/>
    <dgm:cxn modelId="{F4444B5A-F1E4-4C9B-84E1-1837AE989C28}" type="presOf" srcId="{25DCDA54-9FCF-4363-96CE-7BA5B87FFFF6}" destId="{0F397400-67C1-45C4-9DE2-5FC900032347}" srcOrd="0" destOrd="0" presId="urn:microsoft.com/office/officeart/2005/8/layout/vList2"/>
    <dgm:cxn modelId="{0E197BAC-456A-48B9-A90F-73DEC501F8C8}" type="presOf" srcId="{18864004-60B8-41DC-B730-E68AC5D3D85F}" destId="{AED538AF-66CB-4202-A393-467EC6866BBC}" srcOrd="0" destOrd="4" presId="urn:microsoft.com/office/officeart/2005/8/layout/vList2"/>
    <dgm:cxn modelId="{2FC46F0A-08F1-459E-8517-EFEBF09CE92E}" srcId="{3613BB5B-46AD-4875-906E-0DB5D877663F}" destId="{25DCDA54-9FCF-4363-96CE-7BA5B87FFFF6}" srcOrd="0" destOrd="0" parTransId="{82D675BB-68CE-405C-BE04-115B0B4270F0}" sibTransId="{EF02AFE4-A573-4695-AFE8-AC4A17DADFFC}"/>
    <dgm:cxn modelId="{C8A3499B-C18E-4CB7-86AA-CD3AFFAAB742}" srcId="{3613BB5B-46AD-4875-906E-0DB5D877663F}" destId="{B58C07B2-ADFF-47A9-81FF-635B3558B8A2}" srcOrd="1" destOrd="0" parTransId="{E53D76F1-03F7-40C5-99A2-F38C705DC8F5}" sibTransId="{1F831ABD-3FB7-4011-BE6F-40A914D457D4}"/>
    <dgm:cxn modelId="{517E86A0-51FC-4F2C-A36A-7762058E30F0}" type="presOf" srcId="{09D6C90F-CE67-4B87-9BB6-22108E0874D3}" destId="{AED538AF-66CB-4202-A393-467EC6866BBC}" srcOrd="0" destOrd="1" presId="urn:microsoft.com/office/officeart/2005/8/layout/vList2"/>
    <dgm:cxn modelId="{36345D44-A567-4F7F-B7D1-B013F84E8405}" srcId="{B58C07B2-ADFF-47A9-81FF-635B3558B8A2}" destId="{4B7318C5-208E-45FB-8EBF-BC42788B7E5F}" srcOrd="3" destOrd="0" parTransId="{E225C3AE-6F5D-494F-8FA5-FF0C68FEDE71}" sibTransId="{54308666-8649-4EE6-9C5D-F38E5EC33ACF}"/>
    <dgm:cxn modelId="{0FBD5420-33BC-4FA1-9C4F-2FD65C46B4DE}" type="presOf" srcId="{3613BB5B-46AD-4875-906E-0DB5D877663F}" destId="{DA59EC95-EDFC-4EEF-82FA-BF5444E3F4F9}" srcOrd="0" destOrd="0" presId="urn:microsoft.com/office/officeart/2005/8/layout/vList2"/>
    <dgm:cxn modelId="{72855D08-410A-468C-B219-5747909C13C0}" type="presParOf" srcId="{DA59EC95-EDFC-4EEF-82FA-BF5444E3F4F9}" destId="{0F397400-67C1-45C4-9DE2-5FC900032347}" srcOrd="0" destOrd="0" presId="urn:microsoft.com/office/officeart/2005/8/layout/vList2"/>
    <dgm:cxn modelId="{E1322337-4C2A-42ED-B0F8-B8CFBEC4D60F}" type="presParOf" srcId="{DA59EC95-EDFC-4EEF-82FA-BF5444E3F4F9}" destId="{80195A44-4929-4EE2-B0F6-D279314DB4FB}" srcOrd="1" destOrd="0" presId="urn:microsoft.com/office/officeart/2005/8/layout/vList2"/>
    <dgm:cxn modelId="{9AECAA40-DD02-44BD-B78D-9DBD2B747F44}" type="presParOf" srcId="{DA59EC95-EDFC-4EEF-82FA-BF5444E3F4F9}" destId="{EA39E986-3C71-4F57-A538-A06D73DC39C5}" srcOrd="2" destOrd="0" presId="urn:microsoft.com/office/officeart/2005/8/layout/vList2"/>
    <dgm:cxn modelId="{2F26A321-A065-4CEA-BDA3-03266775D4EF}" type="presParOf" srcId="{DA59EC95-EDFC-4EEF-82FA-BF5444E3F4F9}" destId="{AED538AF-66CB-4202-A393-467EC6866BBC}" srcOrd="3" destOrd="0" presId="urn:microsoft.com/office/officeart/2005/8/layout/vList2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FDD7459-4186-400F-A9E1-B1AFA9DAE559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/>
      <dgm:spPr/>
      <dgm:t>
        <a:bodyPr/>
        <a:lstStyle/>
        <a:p>
          <a:endParaRPr lang="fr-FR"/>
        </a:p>
      </dgm:t>
    </dgm:pt>
    <dgm:pt modelId="{382FBFFA-103B-409E-B66F-47F8DB445719}">
      <dgm:prSet custT="1"/>
      <dgm:spPr/>
      <dgm:t>
        <a:bodyPr/>
        <a:lstStyle/>
        <a:p>
          <a:pPr rtl="0"/>
          <a:r>
            <a:rPr lang="fr-FR" sz="3200" dirty="0" smtClean="0"/>
            <a:t>Indique une bibliothèque de balises utilisée</a:t>
          </a:r>
          <a:endParaRPr lang="fr-FR" sz="3200" dirty="0"/>
        </a:p>
      </dgm:t>
    </dgm:pt>
    <dgm:pt modelId="{075A3977-A5D8-488C-BC6C-028015B0C08B}" type="parTrans" cxnId="{5E23F3E8-380A-4744-B3B8-6B50F8717BC1}">
      <dgm:prSet/>
      <dgm:spPr/>
      <dgm:t>
        <a:bodyPr/>
        <a:lstStyle/>
        <a:p>
          <a:endParaRPr lang="fr-FR" sz="1200"/>
        </a:p>
      </dgm:t>
    </dgm:pt>
    <dgm:pt modelId="{061786BB-3EE3-49C0-91AA-E19EC39C91E7}" type="sibTrans" cxnId="{5E23F3E8-380A-4744-B3B8-6B50F8717BC1}">
      <dgm:prSet/>
      <dgm:spPr/>
      <dgm:t>
        <a:bodyPr/>
        <a:lstStyle/>
        <a:p>
          <a:endParaRPr lang="fr-FR" sz="1200"/>
        </a:p>
      </dgm:t>
    </dgm:pt>
    <dgm:pt modelId="{E3CC8637-0F19-4309-9335-A8A179DCCD20}">
      <dgm:prSet custT="1"/>
      <dgm:spPr/>
      <dgm:t>
        <a:bodyPr/>
        <a:lstStyle/>
        <a:p>
          <a:pPr rtl="0"/>
          <a:r>
            <a:rPr lang="fr-FR" sz="3200" dirty="0" smtClean="0"/>
            <a:t>Exemple</a:t>
          </a:r>
          <a:endParaRPr lang="fr-FR" sz="3200" dirty="0"/>
        </a:p>
      </dgm:t>
    </dgm:pt>
    <dgm:pt modelId="{B184B879-7BE7-4F06-9772-D7231123DB7A}" type="parTrans" cxnId="{8175BAD5-2C85-46CC-8365-9B0603AF6923}">
      <dgm:prSet/>
      <dgm:spPr/>
      <dgm:t>
        <a:bodyPr/>
        <a:lstStyle/>
        <a:p>
          <a:endParaRPr lang="fr-FR" sz="1200"/>
        </a:p>
      </dgm:t>
    </dgm:pt>
    <dgm:pt modelId="{41985BDD-52F4-4984-816B-DD9BBB0812AC}" type="sibTrans" cxnId="{8175BAD5-2C85-46CC-8365-9B0603AF6923}">
      <dgm:prSet/>
      <dgm:spPr/>
      <dgm:t>
        <a:bodyPr/>
        <a:lstStyle/>
        <a:p>
          <a:endParaRPr lang="fr-FR" sz="1200"/>
        </a:p>
      </dgm:t>
    </dgm:pt>
    <dgm:pt modelId="{B461A216-6FA3-459B-9F65-6314EF3C8F9B}">
      <dgm:prSet custT="1"/>
      <dgm:spPr/>
      <dgm:t>
        <a:bodyPr/>
        <a:lstStyle/>
        <a:p>
          <a:pPr rtl="0"/>
          <a:r>
            <a:rPr lang="fr-FR" sz="2400" b="1" dirty="0" smtClean="0">
              <a:solidFill>
                <a:schemeClr val="accent6">
                  <a:lumMod val="75000"/>
                </a:schemeClr>
              </a:solidFill>
            </a:rPr>
            <a:t>&lt;%@</a:t>
          </a:r>
          <a:r>
            <a:rPr lang="fr-FR" sz="2400" dirty="0" smtClean="0"/>
            <a:t> </a:t>
          </a:r>
          <a:r>
            <a:rPr lang="fr-FR" sz="2400" b="1" dirty="0" err="1" smtClean="0">
              <a:solidFill>
                <a:srgbClr val="009900"/>
              </a:solidFill>
            </a:rPr>
            <a:t>taglib</a:t>
          </a:r>
          <a:r>
            <a:rPr lang="fr-FR" sz="2400" dirty="0" smtClean="0"/>
            <a:t> </a:t>
          </a:r>
          <a:r>
            <a:rPr lang="fr-FR" sz="2400" dirty="0" err="1" smtClean="0">
              <a:solidFill>
                <a:srgbClr val="7030A0"/>
              </a:solidFill>
            </a:rPr>
            <a:t>prefix</a:t>
          </a:r>
          <a:r>
            <a:rPr lang="fr-FR" sz="2400" dirty="0" smtClean="0"/>
            <a:t>=</a:t>
          </a:r>
          <a:r>
            <a:rPr lang="fr-FR" sz="2400" dirty="0" smtClean="0">
              <a:solidFill>
                <a:schemeClr val="tx2"/>
              </a:solidFill>
            </a:rPr>
            <a:t>"</a:t>
          </a:r>
          <a:r>
            <a:rPr lang="fr-FR" sz="2400" dirty="0" err="1" smtClean="0">
              <a:solidFill>
                <a:schemeClr val="tx2"/>
              </a:solidFill>
            </a:rPr>
            <a:t>myprefix</a:t>
          </a:r>
          <a:r>
            <a:rPr lang="fr-FR" sz="2400" dirty="0" smtClean="0">
              <a:solidFill>
                <a:schemeClr val="tx2"/>
              </a:solidFill>
            </a:rPr>
            <a:t>"</a:t>
          </a:r>
          <a:r>
            <a:rPr lang="fr-FR" sz="2400" dirty="0" smtClean="0"/>
            <a:t> </a:t>
          </a:r>
          <a:r>
            <a:rPr lang="fr-FR" sz="2400" dirty="0" err="1" smtClean="0">
              <a:solidFill>
                <a:srgbClr val="7030A0"/>
              </a:solidFill>
            </a:rPr>
            <a:t>uri</a:t>
          </a:r>
          <a:r>
            <a:rPr lang="fr-FR" sz="2400" dirty="0" smtClean="0"/>
            <a:t>=</a:t>
          </a:r>
          <a:r>
            <a:rPr lang="fr-FR" sz="2400" dirty="0" smtClean="0">
              <a:solidFill>
                <a:schemeClr val="tx2"/>
              </a:solidFill>
            </a:rPr>
            <a:t>"</a:t>
          </a:r>
          <a:r>
            <a:rPr lang="fr-FR" sz="2400" dirty="0" err="1" smtClean="0">
              <a:solidFill>
                <a:schemeClr val="tx2"/>
              </a:solidFill>
            </a:rPr>
            <a:t>taglib</a:t>
          </a:r>
          <a:r>
            <a:rPr lang="fr-FR" sz="2400" dirty="0" smtClean="0">
              <a:solidFill>
                <a:schemeClr val="tx2"/>
              </a:solidFill>
            </a:rPr>
            <a:t>/mytag.tld"</a:t>
          </a:r>
          <a:r>
            <a:rPr lang="fr-FR" sz="2400" dirty="0" smtClean="0"/>
            <a:t> </a:t>
          </a:r>
          <a:r>
            <a:rPr lang="fr-FR" sz="2400" b="1" dirty="0" smtClean="0">
              <a:solidFill>
                <a:schemeClr val="accent6">
                  <a:lumMod val="75000"/>
                </a:schemeClr>
              </a:solidFill>
            </a:rPr>
            <a:t>%&gt;</a:t>
          </a:r>
          <a:endParaRPr lang="fr-FR" sz="2400" b="1" dirty="0">
            <a:solidFill>
              <a:schemeClr val="accent6">
                <a:lumMod val="75000"/>
              </a:schemeClr>
            </a:solidFill>
          </a:endParaRPr>
        </a:p>
      </dgm:t>
    </dgm:pt>
    <dgm:pt modelId="{EF02D3DA-7491-4B6C-8A5C-F1E34B3B9FD5}" type="parTrans" cxnId="{6995D14F-A6DF-4026-9E8F-C914C9CE3448}">
      <dgm:prSet/>
      <dgm:spPr/>
      <dgm:t>
        <a:bodyPr/>
        <a:lstStyle/>
        <a:p>
          <a:endParaRPr lang="fr-FR" sz="1200"/>
        </a:p>
      </dgm:t>
    </dgm:pt>
    <dgm:pt modelId="{F31791C7-3BBB-404E-8303-4A1E3ABB9C8E}" type="sibTrans" cxnId="{6995D14F-A6DF-4026-9E8F-C914C9CE3448}">
      <dgm:prSet/>
      <dgm:spPr/>
      <dgm:t>
        <a:bodyPr/>
        <a:lstStyle/>
        <a:p>
          <a:endParaRPr lang="fr-FR" sz="1200"/>
        </a:p>
      </dgm:t>
    </dgm:pt>
    <dgm:pt modelId="{8E822EA1-E6B7-4239-8EB0-DDB2D77AA416}" type="pres">
      <dgm:prSet presAssocID="{1FDD7459-4186-400F-A9E1-B1AFA9DAE55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F0E44D6-1A4C-4699-9982-1A5402866FFD}" type="pres">
      <dgm:prSet presAssocID="{382FBFFA-103B-409E-B66F-47F8DB44571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8F4DF68-2380-4A0A-8498-B9D4945E5847}" type="pres">
      <dgm:prSet presAssocID="{061786BB-3EE3-49C0-91AA-E19EC39C91E7}" presName="spacer" presStyleCnt="0"/>
      <dgm:spPr/>
    </dgm:pt>
    <dgm:pt modelId="{453585BC-1576-4B5D-9708-62F252F760C4}" type="pres">
      <dgm:prSet presAssocID="{E3CC8637-0F19-4309-9335-A8A179DCCD2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467C5C2-1D11-4B44-9199-64F0423AA23E}" type="pres">
      <dgm:prSet presAssocID="{E3CC8637-0F19-4309-9335-A8A179DCCD2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995D14F-A6DF-4026-9E8F-C914C9CE3448}" srcId="{E3CC8637-0F19-4309-9335-A8A179DCCD20}" destId="{B461A216-6FA3-459B-9F65-6314EF3C8F9B}" srcOrd="0" destOrd="0" parTransId="{EF02D3DA-7491-4B6C-8A5C-F1E34B3B9FD5}" sibTransId="{F31791C7-3BBB-404E-8303-4A1E3ABB9C8E}"/>
    <dgm:cxn modelId="{A8D0E512-B691-4686-AC74-08D7A068D1A5}" type="presOf" srcId="{E3CC8637-0F19-4309-9335-A8A179DCCD20}" destId="{453585BC-1576-4B5D-9708-62F252F760C4}" srcOrd="0" destOrd="0" presId="urn:microsoft.com/office/officeart/2005/8/layout/vList2"/>
    <dgm:cxn modelId="{43B3EB34-BFE9-4936-90BF-46B860B46800}" type="presOf" srcId="{B461A216-6FA3-459B-9F65-6314EF3C8F9B}" destId="{1467C5C2-1D11-4B44-9199-64F0423AA23E}" srcOrd="0" destOrd="0" presId="urn:microsoft.com/office/officeart/2005/8/layout/vList2"/>
    <dgm:cxn modelId="{03DC68D9-E93A-4D55-B860-E0631B215CEA}" type="presOf" srcId="{1FDD7459-4186-400F-A9E1-B1AFA9DAE559}" destId="{8E822EA1-E6B7-4239-8EB0-DDB2D77AA416}" srcOrd="0" destOrd="0" presId="urn:microsoft.com/office/officeart/2005/8/layout/vList2"/>
    <dgm:cxn modelId="{88FCB610-7BB5-49B6-9A9D-52C69B2E19F9}" type="presOf" srcId="{382FBFFA-103B-409E-B66F-47F8DB445719}" destId="{BF0E44D6-1A4C-4699-9982-1A5402866FFD}" srcOrd="0" destOrd="0" presId="urn:microsoft.com/office/officeart/2005/8/layout/vList2"/>
    <dgm:cxn modelId="{8175BAD5-2C85-46CC-8365-9B0603AF6923}" srcId="{1FDD7459-4186-400F-A9E1-B1AFA9DAE559}" destId="{E3CC8637-0F19-4309-9335-A8A179DCCD20}" srcOrd="1" destOrd="0" parTransId="{B184B879-7BE7-4F06-9772-D7231123DB7A}" sibTransId="{41985BDD-52F4-4984-816B-DD9BBB0812AC}"/>
    <dgm:cxn modelId="{5E23F3E8-380A-4744-B3B8-6B50F8717BC1}" srcId="{1FDD7459-4186-400F-A9E1-B1AFA9DAE559}" destId="{382FBFFA-103B-409E-B66F-47F8DB445719}" srcOrd="0" destOrd="0" parTransId="{075A3977-A5D8-488C-BC6C-028015B0C08B}" sibTransId="{061786BB-3EE3-49C0-91AA-E19EC39C91E7}"/>
    <dgm:cxn modelId="{B5239C43-123E-480F-8B4C-1CD4A6766FD5}" type="presParOf" srcId="{8E822EA1-E6B7-4239-8EB0-DDB2D77AA416}" destId="{BF0E44D6-1A4C-4699-9982-1A5402866FFD}" srcOrd="0" destOrd="0" presId="urn:microsoft.com/office/officeart/2005/8/layout/vList2"/>
    <dgm:cxn modelId="{D6640B89-0761-4790-B5EE-DB4881CADEFB}" type="presParOf" srcId="{8E822EA1-E6B7-4239-8EB0-DDB2D77AA416}" destId="{68F4DF68-2380-4A0A-8498-B9D4945E5847}" srcOrd="1" destOrd="0" presId="urn:microsoft.com/office/officeart/2005/8/layout/vList2"/>
    <dgm:cxn modelId="{D6B06491-8E1C-4A08-A7CD-9CA5C1152D4E}" type="presParOf" srcId="{8E822EA1-E6B7-4239-8EB0-DDB2D77AA416}" destId="{453585BC-1576-4B5D-9708-62F252F760C4}" srcOrd="2" destOrd="0" presId="urn:microsoft.com/office/officeart/2005/8/layout/vList2"/>
    <dgm:cxn modelId="{3A270713-0A0D-4E87-944D-B0823B4ABC0B}" type="presParOf" srcId="{8E822EA1-E6B7-4239-8EB0-DDB2D77AA416}" destId="{1467C5C2-1D11-4B44-9199-64F0423AA23E}" srcOrd="3" destOrd="0" presId="urn:microsoft.com/office/officeart/2005/8/layout/vList2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334CE98-0F54-4D90-9975-A35A26049CF0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F5DA297A-5276-4268-86F9-B6CBDA43958B}">
      <dgm:prSet custT="1"/>
      <dgm:spPr/>
      <dgm:t>
        <a:bodyPr/>
        <a:lstStyle/>
        <a:p>
          <a:pPr rtl="0"/>
          <a:r>
            <a:rPr lang="fr-FR" sz="3200" dirty="0" smtClean="0"/>
            <a:t>Permettent d'</a:t>
          </a:r>
          <a:r>
            <a:rPr lang="fr-FR" sz="3200" b="1" dirty="0" smtClean="0"/>
            <a:t>insérer du code Java dans la </a:t>
          </a:r>
          <a:r>
            <a:rPr lang="fr-FR" sz="3200" b="1" dirty="0" err="1" smtClean="0"/>
            <a:t>servlet</a:t>
          </a:r>
          <a:endParaRPr lang="fr-FR" sz="3200" b="1" dirty="0"/>
        </a:p>
      </dgm:t>
    </dgm:pt>
    <dgm:pt modelId="{229374EC-0744-4C17-972B-56DC5FC171D9}" type="parTrans" cxnId="{6E394072-97BA-408B-BB63-7D01BBEA3A00}">
      <dgm:prSet/>
      <dgm:spPr/>
      <dgm:t>
        <a:bodyPr/>
        <a:lstStyle/>
        <a:p>
          <a:endParaRPr lang="fr-FR" sz="1600"/>
        </a:p>
      </dgm:t>
    </dgm:pt>
    <dgm:pt modelId="{4A821FE3-BA52-466E-A852-E3CB638A8622}" type="sibTrans" cxnId="{6E394072-97BA-408B-BB63-7D01BBEA3A00}">
      <dgm:prSet/>
      <dgm:spPr/>
      <dgm:t>
        <a:bodyPr/>
        <a:lstStyle/>
        <a:p>
          <a:endParaRPr lang="fr-FR" sz="1600"/>
        </a:p>
      </dgm:t>
    </dgm:pt>
    <dgm:pt modelId="{04D92BFB-C1DE-4C9B-8D60-1B692DD442D3}">
      <dgm:prSet custT="1"/>
      <dgm:spPr/>
      <dgm:t>
        <a:bodyPr/>
        <a:lstStyle/>
        <a:p>
          <a:pPr rtl="0"/>
          <a:r>
            <a:rPr lang="fr-FR" sz="2400" b="1" dirty="0" smtClean="0"/>
            <a:t>Déclaration</a:t>
          </a:r>
          <a:r>
            <a:rPr lang="fr-FR" sz="2400" dirty="0" smtClean="0"/>
            <a:t> : </a:t>
          </a:r>
          <a:r>
            <a:rPr lang="fr-FR" sz="2400" b="1" dirty="0" smtClean="0">
              <a:solidFill>
                <a:schemeClr val="accent6">
                  <a:lumMod val="75000"/>
                </a:schemeClr>
              </a:solidFill>
            </a:rPr>
            <a:t>&lt;%!</a:t>
          </a:r>
          <a:r>
            <a:rPr lang="fr-FR" sz="2400" dirty="0" smtClean="0"/>
            <a:t>  Déclaration java </a:t>
          </a:r>
          <a:r>
            <a:rPr lang="fr-FR" sz="2400" dirty="0" smtClean="0">
              <a:solidFill>
                <a:schemeClr val="accent6">
                  <a:lumMod val="75000"/>
                </a:schemeClr>
              </a:solidFill>
            </a:rPr>
            <a:t>%&gt;</a:t>
          </a:r>
          <a:endParaRPr lang="fr-FR" sz="2400" dirty="0">
            <a:solidFill>
              <a:schemeClr val="accent6">
                <a:lumMod val="75000"/>
              </a:schemeClr>
            </a:solidFill>
          </a:endParaRPr>
        </a:p>
      </dgm:t>
    </dgm:pt>
    <dgm:pt modelId="{90979AE0-CD52-4A88-80C4-A7BC59F7385C}" type="parTrans" cxnId="{51A31F22-B449-43BA-9B70-70C0FAF5ACC6}">
      <dgm:prSet/>
      <dgm:spPr/>
      <dgm:t>
        <a:bodyPr/>
        <a:lstStyle/>
        <a:p>
          <a:endParaRPr lang="fr-FR" sz="1600"/>
        </a:p>
      </dgm:t>
    </dgm:pt>
    <dgm:pt modelId="{A6929EED-2C22-44FC-9F0F-A9DD8D4618C9}" type="sibTrans" cxnId="{51A31F22-B449-43BA-9B70-70C0FAF5ACC6}">
      <dgm:prSet/>
      <dgm:spPr/>
      <dgm:t>
        <a:bodyPr/>
        <a:lstStyle/>
        <a:p>
          <a:endParaRPr lang="fr-FR" sz="1600"/>
        </a:p>
      </dgm:t>
    </dgm:pt>
    <dgm:pt modelId="{40ACC1E2-93BC-49A6-8AA8-9F6337C5C7B3}">
      <dgm:prSet custT="1"/>
      <dgm:spPr/>
      <dgm:t>
        <a:bodyPr/>
        <a:lstStyle/>
        <a:p>
          <a:pPr rtl="0"/>
          <a:r>
            <a:rPr lang="fr-FR" sz="2400" b="1" dirty="0" smtClean="0"/>
            <a:t>Scriptlet</a:t>
          </a:r>
          <a:r>
            <a:rPr lang="fr-FR" sz="2400" dirty="0" smtClean="0"/>
            <a:t> : </a:t>
          </a:r>
          <a:r>
            <a:rPr lang="fr-FR" sz="2400" b="1" dirty="0" smtClean="0">
              <a:solidFill>
                <a:schemeClr val="accent6">
                  <a:lumMod val="75000"/>
                </a:schemeClr>
              </a:solidFill>
            </a:rPr>
            <a:t>&lt;%</a:t>
          </a:r>
          <a:r>
            <a:rPr lang="fr-FR" sz="2400" dirty="0" smtClean="0"/>
            <a:t> code java </a:t>
          </a:r>
          <a:r>
            <a:rPr lang="fr-FR" sz="2400" b="1" dirty="0" smtClean="0">
              <a:solidFill>
                <a:schemeClr val="accent6">
                  <a:lumMod val="75000"/>
                </a:schemeClr>
              </a:solidFill>
            </a:rPr>
            <a:t>%&gt;</a:t>
          </a:r>
          <a:endParaRPr lang="fr-FR" sz="2400" b="1" dirty="0">
            <a:solidFill>
              <a:schemeClr val="accent6">
                <a:lumMod val="75000"/>
              </a:schemeClr>
            </a:solidFill>
          </a:endParaRPr>
        </a:p>
      </dgm:t>
    </dgm:pt>
    <dgm:pt modelId="{EFDDF818-ED41-4B9E-A1BA-A382231C2EC1}" type="parTrans" cxnId="{B23DFE38-D404-4B2B-9DBA-2D66C4F4D776}">
      <dgm:prSet/>
      <dgm:spPr/>
      <dgm:t>
        <a:bodyPr/>
        <a:lstStyle/>
        <a:p>
          <a:endParaRPr lang="fr-FR" sz="1600"/>
        </a:p>
      </dgm:t>
    </dgm:pt>
    <dgm:pt modelId="{20641E4D-15DB-4ED8-B302-CCF349107689}" type="sibTrans" cxnId="{B23DFE38-D404-4B2B-9DBA-2D66C4F4D776}">
      <dgm:prSet/>
      <dgm:spPr/>
      <dgm:t>
        <a:bodyPr/>
        <a:lstStyle/>
        <a:p>
          <a:endParaRPr lang="fr-FR" sz="1600"/>
        </a:p>
      </dgm:t>
    </dgm:pt>
    <dgm:pt modelId="{7B89EF49-758E-4C12-8574-FCBD9360B088}">
      <dgm:prSet custT="1"/>
      <dgm:spPr/>
      <dgm:t>
        <a:bodyPr/>
        <a:lstStyle/>
        <a:p>
          <a:pPr rtl="0"/>
          <a:r>
            <a:rPr lang="fr-FR" sz="2400" b="1" dirty="0" smtClean="0"/>
            <a:t>Expression</a:t>
          </a:r>
          <a:r>
            <a:rPr lang="fr-FR" sz="2400" dirty="0" smtClean="0"/>
            <a:t> : </a:t>
          </a:r>
          <a:r>
            <a:rPr lang="fr-FR" sz="2400" b="1" dirty="0" smtClean="0">
              <a:solidFill>
                <a:schemeClr val="accent6">
                  <a:lumMod val="75000"/>
                </a:schemeClr>
              </a:solidFill>
            </a:rPr>
            <a:t>&lt;%=</a:t>
          </a:r>
          <a:r>
            <a:rPr lang="fr-FR" sz="2400" dirty="0" smtClean="0"/>
            <a:t> variable </a:t>
          </a:r>
          <a:r>
            <a:rPr lang="fr-FR" sz="2400" b="1" dirty="0" smtClean="0">
              <a:solidFill>
                <a:schemeClr val="accent6">
                  <a:lumMod val="75000"/>
                </a:schemeClr>
              </a:solidFill>
            </a:rPr>
            <a:t>%&gt;</a:t>
          </a:r>
          <a:r>
            <a:rPr lang="fr-FR" sz="2400" dirty="0" smtClean="0"/>
            <a:t> (sert à afficher une expression)</a:t>
          </a:r>
          <a:endParaRPr lang="fr-FR" sz="2400" dirty="0"/>
        </a:p>
      </dgm:t>
    </dgm:pt>
    <dgm:pt modelId="{1AD72EA6-605C-4FA6-986E-A9CE77720F18}" type="parTrans" cxnId="{9273ECAA-50BE-47A9-9492-1B05C0C4AF1C}">
      <dgm:prSet/>
      <dgm:spPr/>
      <dgm:t>
        <a:bodyPr/>
        <a:lstStyle/>
        <a:p>
          <a:endParaRPr lang="fr-FR" sz="1600"/>
        </a:p>
      </dgm:t>
    </dgm:pt>
    <dgm:pt modelId="{C1CA7A4E-E609-446C-90F4-38DCD40E1339}" type="sibTrans" cxnId="{9273ECAA-50BE-47A9-9492-1B05C0C4AF1C}">
      <dgm:prSet/>
      <dgm:spPr/>
      <dgm:t>
        <a:bodyPr/>
        <a:lstStyle/>
        <a:p>
          <a:endParaRPr lang="fr-FR" sz="1600"/>
        </a:p>
      </dgm:t>
    </dgm:pt>
    <dgm:pt modelId="{8123E243-251A-4D7D-8938-0F63BCB8DC10}">
      <dgm:prSet custT="1"/>
      <dgm:spPr/>
      <dgm:t>
        <a:bodyPr/>
        <a:lstStyle/>
        <a:p>
          <a:pPr rtl="0"/>
          <a:r>
            <a:rPr lang="fr-FR" sz="2400" b="1" dirty="0" smtClean="0"/>
            <a:t>Commentaire</a:t>
          </a:r>
          <a:r>
            <a:rPr lang="fr-FR" sz="2400" dirty="0" smtClean="0"/>
            <a:t> : </a:t>
          </a:r>
          <a:r>
            <a:rPr lang="fr-FR" sz="2400" b="1" dirty="0" smtClean="0">
              <a:solidFill>
                <a:schemeClr val="accent6">
                  <a:lumMod val="75000"/>
                </a:schemeClr>
              </a:solidFill>
            </a:rPr>
            <a:t>&lt;%--</a:t>
          </a:r>
          <a:r>
            <a:rPr lang="fr-FR" sz="2400" dirty="0" smtClean="0"/>
            <a:t> Voici un commentaire JSP </a:t>
          </a:r>
          <a:r>
            <a:rPr lang="fr-FR" sz="2400" b="1" dirty="0" smtClean="0">
              <a:solidFill>
                <a:schemeClr val="accent6">
                  <a:lumMod val="75000"/>
                </a:schemeClr>
              </a:solidFill>
            </a:rPr>
            <a:t>--%&gt;</a:t>
          </a:r>
          <a:endParaRPr lang="fr-FR" sz="2400" b="1" dirty="0">
            <a:solidFill>
              <a:schemeClr val="accent6">
                <a:lumMod val="75000"/>
              </a:schemeClr>
            </a:solidFill>
          </a:endParaRPr>
        </a:p>
      </dgm:t>
    </dgm:pt>
    <dgm:pt modelId="{E327A805-BE90-42CA-833D-1F4858078DCA}" type="parTrans" cxnId="{5586B56C-CA04-4D43-8846-2D17D4183B0B}">
      <dgm:prSet/>
      <dgm:spPr/>
      <dgm:t>
        <a:bodyPr/>
        <a:lstStyle/>
        <a:p>
          <a:endParaRPr lang="fr-FR" sz="1600"/>
        </a:p>
      </dgm:t>
    </dgm:pt>
    <dgm:pt modelId="{D8D7FA2D-522C-4556-AE74-43E8A8CACF51}" type="sibTrans" cxnId="{5586B56C-CA04-4D43-8846-2D17D4183B0B}">
      <dgm:prSet/>
      <dgm:spPr/>
      <dgm:t>
        <a:bodyPr/>
        <a:lstStyle/>
        <a:p>
          <a:endParaRPr lang="fr-FR" sz="1600"/>
        </a:p>
      </dgm:t>
    </dgm:pt>
    <dgm:pt modelId="{9BD2EEB2-B9B8-4750-8513-704568A21808}" type="pres">
      <dgm:prSet presAssocID="{7334CE98-0F54-4D90-9975-A35A26049C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335FDA7-D12A-40D8-AE67-18C999C04E8A}" type="pres">
      <dgm:prSet presAssocID="{F5DA297A-5276-4268-86F9-B6CBDA4395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B67FCCF-E1E4-4E36-ABB6-1127C852FA6E}" type="pres">
      <dgm:prSet presAssocID="{F5DA297A-5276-4268-86F9-B6CBDA43958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FA8F3BB-F811-4AEC-BE99-BF72E5D19E9D}" type="presOf" srcId="{7334CE98-0F54-4D90-9975-A35A26049CF0}" destId="{9BD2EEB2-B9B8-4750-8513-704568A21808}" srcOrd="0" destOrd="0" presId="urn:microsoft.com/office/officeart/2005/8/layout/vList2"/>
    <dgm:cxn modelId="{B23DFE38-D404-4B2B-9DBA-2D66C4F4D776}" srcId="{F5DA297A-5276-4268-86F9-B6CBDA43958B}" destId="{40ACC1E2-93BC-49A6-8AA8-9F6337C5C7B3}" srcOrd="1" destOrd="0" parTransId="{EFDDF818-ED41-4B9E-A1BA-A382231C2EC1}" sibTransId="{20641E4D-15DB-4ED8-B302-CCF349107689}"/>
    <dgm:cxn modelId="{51A31F22-B449-43BA-9B70-70C0FAF5ACC6}" srcId="{F5DA297A-5276-4268-86F9-B6CBDA43958B}" destId="{04D92BFB-C1DE-4C9B-8D60-1B692DD442D3}" srcOrd="0" destOrd="0" parTransId="{90979AE0-CD52-4A88-80C4-A7BC59F7385C}" sibTransId="{A6929EED-2C22-44FC-9F0F-A9DD8D4618C9}"/>
    <dgm:cxn modelId="{2EA898F9-F829-44B9-819D-75D9F61CE433}" type="presOf" srcId="{7B89EF49-758E-4C12-8574-FCBD9360B088}" destId="{BB67FCCF-E1E4-4E36-ABB6-1127C852FA6E}" srcOrd="0" destOrd="2" presId="urn:microsoft.com/office/officeart/2005/8/layout/vList2"/>
    <dgm:cxn modelId="{5586B56C-CA04-4D43-8846-2D17D4183B0B}" srcId="{F5DA297A-5276-4268-86F9-B6CBDA43958B}" destId="{8123E243-251A-4D7D-8938-0F63BCB8DC10}" srcOrd="3" destOrd="0" parTransId="{E327A805-BE90-42CA-833D-1F4858078DCA}" sibTransId="{D8D7FA2D-522C-4556-AE74-43E8A8CACF51}"/>
    <dgm:cxn modelId="{826B4740-7659-45C2-BEC9-0085AF3273CF}" type="presOf" srcId="{40ACC1E2-93BC-49A6-8AA8-9F6337C5C7B3}" destId="{BB67FCCF-E1E4-4E36-ABB6-1127C852FA6E}" srcOrd="0" destOrd="1" presId="urn:microsoft.com/office/officeart/2005/8/layout/vList2"/>
    <dgm:cxn modelId="{9273ECAA-50BE-47A9-9492-1B05C0C4AF1C}" srcId="{F5DA297A-5276-4268-86F9-B6CBDA43958B}" destId="{7B89EF49-758E-4C12-8574-FCBD9360B088}" srcOrd="2" destOrd="0" parTransId="{1AD72EA6-605C-4FA6-986E-A9CE77720F18}" sibTransId="{C1CA7A4E-E609-446C-90F4-38DCD40E1339}"/>
    <dgm:cxn modelId="{8F52BFB2-F5B9-4B7F-8F88-8BB3C2C2C2DC}" type="presOf" srcId="{8123E243-251A-4D7D-8938-0F63BCB8DC10}" destId="{BB67FCCF-E1E4-4E36-ABB6-1127C852FA6E}" srcOrd="0" destOrd="3" presId="urn:microsoft.com/office/officeart/2005/8/layout/vList2"/>
    <dgm:cxn modelId="{16770E68-71E3-4610-A182-2AD89B76ECC2}" type="presOf" srcId="{F5DA297A-5276-4268-86F9-B6CBDA43958B}" destId="{4335FDA7-D12A-40D8-AE67-18C999C04E8A}" srcOrd="0" destOrd="0" presId="urn:microsoft.com/office/officeart/2005/8/layout/vList2"/>
    <dgm:cxn modelId="{6E394072-97BA-408B-BB63-7D01BBEA3A00}" srcId="{7334CE98-0F54-4D90-9975-A35A26049CF0}" destId="{F5DA297A-5276-4268-86F9-B6CBDA43958B}" srcOrd="0" destOrd="0" parTransId="{229374EC-0744-4C17-972B-56DC5FC171D9}" sibTransId="{4A821FE3-BA52-466E-A852-E3CB638A8622}"/>
    <dgm:cxn modelId="{CF0BAC19-F63B-42B3-86D0-5A353E945D2C}" type="presOf" srcId="{04D92BFB-C1DE-4C9B-8D60-1B692DD442D3}" destId="{BB67FCCF-E1E4-4E36-ABB6-1127C852FA6E}" srcOrd="0" destOrd="0" presId="urn:microsoft.com/office/officeart/2005/8/layout/vList2"/>
    <dgm:cxn modelId="{FDAD2AFD-C337-49F6-8D32-7E7D18D92EAB}" type="presParOf" srcId="{9BD2EEB2-B9B8-4750-8513-704568A21808}" destId="{4335FDA7-D12A-40D8-AE67-18C999C04E8A}" srcOrd="0" destOrd="0" presId="urn:microsoft.com/office/officeart/2005/8/layout/vList2"/>
    <dgm:cxn modelId="{09D7499C-441C-4904-A7DE-DD7452E1D674}" type="presParOf" srcId="{9BD2EEB2-B9B8-4750-8513-704568A21808}" destId="{BB67FCCF-E1E4-4E36-ABB6-1127C852FA6E}" srcOrd="1" destOrd="0" presId="urn:microsoft.com/office/officeart/2005/8/layout/vList2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7E608FA-22CD-49F2-A2AB-2F4DE3D56CE8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15C029C3-13D3-4231-81D1-511703263D4F}">
      <dgm:prSet/>
      <dgm:spPr/>
      <dgm:t>
        <a:bodyPr/>
        <a:lstStyle/>
        <a:p>
          <a:pPr rtl="0"/>
          <a:r>
            <a:rPr lang="fr-FR" dirty="0" smtClean="0"/>
            <a:t>Disponibles dans les scriptlets et les expressions.</a:t>
          </a:r>
          <a:endParaRPr lang="fr-FR" dirty="0"/>
        </a:p>
      </dgm:t>
    </dgm:pt>
    <dgm:pt modelId="{0430F0A0-18CD-4712-80F5-DE325ADFA7AD}" type="parTrans" cxnId="{C7111EFC-8CC1-449A-9EB6-0D9336FB56B3}">
      <dgm:prSet/>
      <dgm:spPr/>
      <dgm:t>
        <a:bodyPr/>
        <a:lstStyle/>
        <a:p>
          <a:endParaRPr lang="fr-FR"/>
        </a:p>
      </dgm:t>
    </dgm:pt>
    <dgm:pt modelId="{80C961E2-D924-4C53-8B21-ADFF34CB7D04}" type="sibTrans" cxnId="{C7111EFC-8CC1-449A-9EB6-0D9336FB56B3}">
      <dgm:prSet/>
      <dgm:spPr/>
      <dgm:t>
        <a:bodyPr/>
        <a:lstStyle/>
        <a:p>
          <a:endParaRPr lang="fr-FR"/>
        </a:p>
      </dgm:t>
    </dgm:pt>
    <dgm:pt modelId="{79C9EA1A-5889-4395-AD4A-E1E03B2D315C}">
      <dgm:prSet/>
      <dgm:spPr/>
      <dgm:t>
        <a:bodyPr/>
        <a:lstStyle/>
        <a:p>
          <a:pPr rtl="0"/>
          <a:r>
            <a:rPr lang="fr-FR" dirty="0" smtClean="0"/>
            <a:t>Pas besoin d’être déclarées ou instanciées.</a:t>
          </a:r>
          <a:endParaRPr lang="fr-FR" dirty="0"/>
        </a:p>
      </dgm:t>
    </dgm:pt>
    <dgm:pt modelId="{4B199AC2-F820-4082-A888-FFA4606AD83C}" type="parTrans" cxnId="{805E3A70-6486-4600-AA05-600C66F29B83}">
      <dgm:prSet/>
      <dgm:spPr/>
      <dgm:t>
        <a:bodyPr/>
        <a:lstStyle/>
        <a:p>
          <a:endParaRPr lang="fr-FR"/>
        </a:p>
      </dgm:t>
    </dgm:pt>
    <dgm:pt modelId="{E22919DF-3F7A-460A-8AB3-5C3820A80FBD}" type="sibTrans" cxnId="{805E3A70-6486-4600-AA05-600C66F29B83}">
      <dgm:prSet/>
      <dgm:spPr/>
      <dgm:t>
        <a:bodyPr/>
        <a:lstStyle/>
        <a:p>
          <a:endParaRPr lang="fr-FR"/>
        </a:p>
      </dgm:t>
    </dgm:pt>
    <dgm:pt modelId="{5EEF0048-A1EC-4F57-A804-2B77E5694F31}">
      <dgm:prSet/>
      <dgm:spPr/>
      <dgm:t>
        <a:bodyPr/>
        <a:lstStyle/>
        <a:p>
          <a:pPr rtl="0"/>
          <a:r>
            <a:rPr lang="fr-FR" b="1" dirty="0" err="1" smtClean="0">
              <a:solidFill>
                <a:srgbClr val="0000FF"/>
              </a:solidFill>
            </a:rPr>
            <a:t>request</a:t>
          </a:r>
          <a:r>
            <a:rPr lang="fr-FR" b="1" dirty="0" smtClean="0">
              <a:solidFill>
                <a:srgbClr val="0000FF"/>
              </a:solidFill>
            </a:rPr>
            <a:t>	</a:t>
          </a:r>
          <a:r>
            <a:rPr lang="fr-FR" dirty="0" smtClean="0"/>
            <a:t>de type </a:t>
          </a:r>
          <a:r>
            <a:rPr lang="fr-FR" dirty="0" err="1" smtClean="0"/>
            <a:t>HttpServletRequest</a:t>
          </a:r>
          <a:endParaRPr lang="fr-FR" dirty="0"/>
        </a:p>
      </dgm:t>
    </dgm:pt>
    <dgm:pt modelId="{DD1DB1C2-1346-4CFA-8F56-C75999DADC84}" type="parTrans" cxnId="{71C2987E-E0D7-475B-AAE8-5BBD1B34A81C}">
      <dgm:prSet/>
      <dgm:spPr/>
      <dgm:t>
        <a:bodyPr/>
        <a:lstStyle/>
        <a:p>
          <a:endParaRPr lang="fr-FR"/>
        </a:p>
      </dgm:t>
    </dgm:pt>
    <dgm:pt modelId="{79256D4E-A69E-4F8C-B9E0-496EC2859856}" type="sibTrans" cxnId="{71C2987E-E0D7-475B-AAE8-5BBD1B34A81C}">
      <dgm:prSet/>
      <dgm:spPr/>
      <dgm:t>
        <a:bodyPr/>
        <a:lstStyle/>
        <a:p>
          <a:endParaRPr lang="fr-FR"/>
        </a:p>
      </dgm:t>
    </dgm:pt>
    <dgm:pt modelId="{3A7C6D63-9A72-440A-BC71-6C4725BA5897}">
      <dgm:prSet/>
      <dgm:spPr/>
      <dgm:t>
        <a:bodyPr/>
        <a:lstStyle/>
        <a:p>
          <a:pPr rtl="0"/>
          <a:r>
            <a:rPr lang="fr-FR" b="1" dirty="0" err="1" smtClean="0">
              <a:solidFill>
                <a:srgbClr val="0000FF"/>
              </a:solidFill>
            </a:rPr>
            <a:t>response</a:t>
          </a:r>
          <a:r>
            <a:rPr lang="fr-FR" b="1" dirty="0" smtClean="0">
              <a:solidFill>
                <a:srgbClr val="0000FF"/>
              </a:solidFill>
            </a:rPr>
            <a:t>	</a:t>
          </a:r>
          <a:r>
            <a:rPr lang="fr-FR" dirty="0" smtClean="0"/>
            <a:t>de type </a:t>
          </a:r>
          <a:r>
            <a:rPr lang="fr-FR" dirty="0" err="1" smtClean="0"/>
            <a:t>HttpServletResponse</a:t>
          </a:r>
          <a:endParaRPr lang="fr-FR" dirty="0"/>
        </a:p>
      </dgm:t>
    </dgm:pt>
    <dgm:pt modelId="{8EA4B0F2-03BE-4412-9C0C-5E2AC76D9DA2}" type="parTrans" cxnId="{A7147743-B4A9-4342-ADE7-3A408F92FE5E}">
      <dgm:prSet/>
      <dgm:spPr/>
      <dgm:t>
        <a:bodyPr/>
        <a:lstStyle/>
        <a:p>
          <a:endParaRPr lang="fr-FR"/>
        </a:p>
      </dgm:t>
    </dgm:pt>
    <dgm:pt modelId="{2B8044C9-9FB8-4405-BF26-7F98466DDD9D}" type="sibTrans" cxnId="{A7147743-B4A9-4342-ADE7-3A408F92FE5E}">
      <dgm:prSet/>
      <dgm:spPr/>
      <dgm:t>
        <a:bodyPr/>
        <a:lstStyle/>
        <a:p>
          <a:endParaRPr lang="fr-FR"/>
        </a:p>
      </dgm:t>
    </dgm:pt>
    <dgm:pt modelId="{537EDF56-5B38-45B0-A022-8491552656FC}">
      <dgm:prSet/>
      <dgm:spPr/>
      <dgm:t>
        <a:bodyPr/>
        <a:lstStyle/>
        <a:p>
          <a:pPr rtl="0"/>
          <a:r>
            <a:rPr lang="fr-FR" b="1" dirty="0" smtClean="0">
              <a:solidFill>
                <a:srgbClr val="0000FF"/>
              </a:solidFill>
            </a:rPr>
            <a:t>page</a:t>
          </a:r>
          <a:r>
            <a:rPr lang="fr-FR" dirty="0" smtClean="0"/>
            <a:t> 		de type Object, fait référence à l’objet courant</a:t>
          </a:r>
          <a:endParaRPr lang="fr-FR" dirty="0"/>
        </a:p>
      </dgm:t>
    </dgm:pt>
    <dgm:pt modelId="{14F0DE64-06E4-48A5-8AAA-AAF1609769AD}" type="parTrans" cxnId="{14EF3FA3-D741-443B-AD34-D37E1FCB61AB}">
      <dgm:prSet/>
      <dgm:spPr/>
      <dgm:t>
        <a:bodyPr/>
        <a:lstStyle/>
        <a:p>
          <a:endParaRPr lang="fr-FR"/>
        </a:p>
      </dgm:t>
    </dgm:pt>
    <dgm:pt modelId="{150EE52B-A080-41F0-AAEF-7DCC2E958F2E}" type="sibTrans" cxnId="{14EF3FA3-D741-443B-AD34-D37E1FCB61AB}">
      <dgm:prSet/>
      <dgm:spPr/>
      <dgm:t>
        <a:bodyPr/>
        <a:lstStyle/>
        <a:p>
          <a:endParaRPr lang="fr-FR"/>
        </a:p>
      </dgm:t>
    </dgm:pt>
    <dgm:pt modelId="{B8164EEE-5AC8-4B53-8EF8-2F8EA4214B44}">
      <dgm:prSet/>
      <dgm:spPr/>
      <dgm:t>
        <a:bodyPr/>
        <a:lstStyle/>
        <a:p>
          <a:pPr rtl="0"/>
          <a:r>
            <a:rPr lang="fr-FR" b="1" dirty="0" smtClean="0">
              <a:solidFill>
                <a:srgbClr val="0000FF"/>
              </a:solidFill>
            </a:rPr>
            <a:t>session	</a:t>
          </a:r>
          <a:r>
            <a:rPr lang="fr-FR" dirty="0" smtClean="0"/>
            <a:t>de type </a:t>
          </a:r>
          <a:r>
            <a:rPr lang="fr-FR" dirty="0" err="1" smtClean="0"/>
            <a:t>HttpSession</a:t>
          </a:r>
          <a:endParaRPr lang="fr-FR" dirty="0"/>
        </a:p>
      </dgm:t>
    </dgm:pt>
    <dgm:pt modelId="{89659C08-EB72-4A4B-BD78-B545A3C7B532}" type="parTrans" cxnId="{308729A8-DC9F-41B3-B8FD-9900863033BC}">
      <dgm:prSet/>
      <dgm:spPr/>
      <dgm:t>
        <a:bodyPr/>
        <a:lstStyle/>
        <a:p>
          <a:endParaRPr lang="fr-FR"/>
        </a:p>
      </dgm:t>
    </dgm:pt>
    <dgm:pt modelId="{DB7E91F4-CC11-44DC-AE16-5579BB91D37E}" type="sibTrans" cxnId="{308729A8-DC9F-41B3-B8FD-9900863033BC}">
      <dgm:prSet/>
      <dgm:spPr/>
      <dgm:t>
        <a:bodyPr/>
        <a:lstStyle/>
        <a:p>
          <a:endParaRPr lang="fr-FR"/>
        </a:p>
      </dgm:t>
    </dgm:pt>
    <dgm:pt modelId="{7C4476B7-CABB-4223-B641-37120FC4AA86}">
      <dgm:prSet/>
      <dgm:spPr/>
      <dgm:t>
        <a:bodyPr/>
        <a:lstStyle/>
        <a:p>
          <a:pPr rtl="0"/>
          <a:r>
            <a:rPr lang="fr-FR" b="1" dirty="0" smtClean="0">
              <a:solidFill>
                <a:srgbClr val="0000FF"/>
              </a:solidFill>
            </a:rPr>
            <a:t>application	</a:t>
          </a:r>
          <a:r>
            <a:rPr lang="fr-FR" dirty="0" smtClean="0"/>
            <a:t>de type </a:t>
          </a:r>
          <a:r>
            <a:rPr lang="fr-FR" dirty="0" err="1" smtClean="0"/>
            <a:t>ServletContext</a:t>
          </a:r>
          <a:endParaRPr lang="fr-FR" dirty="0"/>
        </a:p>
      </dgm:t>
    </dgm:pt>
    <dgm:pt modelId="{C9B6217C-97BB-4028-AA10-21BB8C9BE165}" type="parTrans" cxnId="{0E050E58-6E28-482C-BC99-F24695F90300}">
      <dgm:prSet/>
      <dgm:spPr/>
      <dgm:t>
        <a:bodyPr/>
        <a:lstStyle/>
        <a:p>
          <a:endParaRPr lang="fr-FR"/>
        </a:p>
      </dgm:t>
    </dgm:pt>
    <dgm:pt modelId="{87E708C7-6A20-4291-8613-7A560C553DB1}" type="sibTrans" cxnId="{0E050E58-6E28-482C-BC99-F24695F90300}">
      <dgm:prSet/>
      <dgm:spPr/>
      <dgm:t>
        <a:bodyPr/>
        <a:lstStyle/>
        <a:p>
          <a:endParaRPr lang="fr-FR"/>
        </a:p>
      </dgm:t>
    </dgm:pt>
    <dgm:pt modelId="{EB9B6E46-8DFA-44FF-A3F1-50E11ACB96E2}">
      <dgm:prSet/>
      <dgm:spPr/>
      <dgm:t>
        <a:bodyPr/>
        <a:lstStyle/>
        <a:p>
          <a:pPr rtl="0"/>
          <a:r>
            <a:rPr lang="fr-FR" b="1" dirty="0" smtClean="0">
              <a:solidFill>
                <a:srgbClr val="0000FF"/>
              </a:solidFill>
            </a:rPr>
            <a:t>out		</a:t>
          </a:r>
          <a:r>
            <a:rPr lang="fr-FR" dirty="0" smtClean="0"/>
            <a:t>de type </a:t>
          </a:r>
          <a:r>
            <a:rPr lang="fr-FR" dirty="0" err="1" smtClean="0"/>
            <a:t>JspWriter</a:t>
          </a:r>
          <a:r>
            <a:rPr lang="fr-FR" dirty="0" smtClean="0"/>
            <a:t> (spécialisation de </a:t>
          </a:r>
          <a:r>
            <a:rPr lang="fr-FR" dirty="0" err="1" smtClean="0"/>
            <a:t>PrintWriter</a:t>
          </a:r>
          <a:r>
            <a:rPr lang="fr-FR" dirty="0" smtClean="0"/>
            <a:t>)</a:t>
          </a:r>
          <a:endParaRPr lang="fr-FR" dirty="0"/>
        </a:p>
      </dgm:t>
    </dgm:pt>
    <dgm:pt modelId="{15DAA752-1CF0-4FF0-829E-1463945A4030}" type="parTrans" cxnId="{89B29D92-5F0A-4F1F-9494-F9008D8C2DF1}">
      <dgm:prSet/>
      <dgm:spPr/>
      <dgm:t>
        <a:bodyPr/>
        <a:lstStyle/>
        <a:p>
          <a:endParaRPr lang="fr-FR"/>
        </a:p>
      </dgm:t>
    </dgm:pt>
    <dgm:pt modelId="{3F982FAD-9B7F-41F5-9B36-08BBC1250526}" type="sibTrans" cxnId="{89B29D92-5F0A-4F1F-9494-F9008D8C2DF1}">
      <dgm:prSet/>
      <dgm:spPr/>
      <dgm:t>
        <a:bodyPr/>
        <a:lstStyle/>
        <a:p>
          <a:endParaRPr lang="fr-FR"/>
        </a:p>
      </dgm:t>
    </dgm:pt>
    <dgm:pt modelId="{B6E78F6A-CCB2-4DD7-A0A6-F8BCCDC6F92C}">
      <dgm:prSet/>
      <dgm:spPr/>
      <dgm:t>
        <a:bodyPr/>
        <a:lstStyle/>
        <a:p>
          <a:pPr rtl="0"/>
          <a:r>
            <a:rPr lang="fr-FR" b="1" dirty="0" smtClean="0">
              <a:solidFill>
                <a:srgbClr val="0000FF"/>
              </a:solidFill>
            </a:rPr>
            <a:t>config		</a:t>
          </a:r>
          <a:r>
            <a:rPr lang="fr-FR" dirty="0" smtClean="0"/>
            <a:t>de type </a:t>
          </a:r>
          <a:r>
            <a:rPr lang="fr-FR" dirty="0" err="1" smtClean="0"/>
            <a:t>ServletConfig</a:t>
          </a:r>
          <a:endParaRPr lang="fr-FR" dirty="0"/>
        </a:p>
      </dgm:t>
    </dgm:pt>
    <dgm:pt modelId="{FE01EB15-C25F-4063-89A7-1DC16201488D}" type="parTrans" cxnId="{C22412A5-7A1B-4D2A-B058-47D697DCE728}">
      <dgm:prSet/>
      <dgm:spPr/>
      <dgm:t>
        <a:bodyPr/>
        <a:lstStyle/>
        <a:p>
          <a:endParaRPr lang="fr-FR"/>
        </a:p>
      </dgm:t>
    </dgm:pt>
    <dgm:pt modelId="{75E5B704-9E26-4885-9B76-037E9DB9F0FF}" type="sibTrans" cxnId="{C22412A5-7A1B-4D2A-B058-47D697DCE728}">
      <dgm:prSet/>
      <dgm:spPr/>
      <dgm:t>
        <a:bodyPr/>
        <a:lstStyle/>
        <a:p>
          <a:endParaRPr lang="fr-FR"/>
        </a:p>
      </dgm:t>
    </dgm:pt>
    <dgm:pt modelId="{2D39BD67-77DE-48CF-9BCA-792CC7FBA4F4}" type="pres">
      <dgm:prSet presAssocID="{07E608FA-22CD-49F2-A2AB-2F4DE3D56CE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F997B9C-122C-49B6-B4A1-4517D963E5B9}" type="pres">
      <dgm:prSet presAssocID="{15C029C3-13D3-4231-81D1-511703263D4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E5644EF-87F4-4D89-93D5-6E67015C3975}" type="pres">
      <dgm:prSet presAssocID="{80C961E2-D924-4C53-8B21-ADFF34CB7D04}" presName="spacer" presStyleCnt="0"/>
      <dgm:spPr/>
    </dgm:pt>
    <dgm:pt modelId="{BC8A4012-1FD4-486B-9E0A-9FDEDF14138A}" type="pres">
      <dgm:prSet presAssocID="{79C9EA1A-5889-4395-AD4A-E1E03B2D315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1F73401-E0CC-4BD7-B3DF-73AEEE421DED}" type="pres">
      <dgm:prSet presAssocID="{79C9EA1A-5889-4395-AD4A-E1E03B2D315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E050E58-6E28-482C-BC99-F24695F90300}" srcId="{79C9EA1A-5889-4395-AD4A-E1E03B2D315C}" destId="{7C4476B7-CABB-4223-B641-37120FC4AA86}" srcOrd="4" destOrd="0" parTransId="{C9B6217C-97BB-4028-AA10-21BB8C9BE165}" sibTransId="{87E708C7-6A20-4291-8613-7A560C553DB1}"/>
    <dgm:cxn modelId="{9F5014F2-E9F3-4275-AABA-E19A944C0EDE}" type="presOf" srcId="{07E608FA-22CD-49F2-A2AB-2F4DE3D56CE8}" destId="{2D39BD67-77DE-48CF-9BCA-792CC7FBA4F4}" srcOrd="0" destOrd="0" presId="urn:microsoft.com/office/officeart/2005/8/layout/vList2"/>
    <dgm:cxn modelId="{C7111EFC-8CC1-449A-9EB6-0D9336FB56B3}" srcId="{07E608FA-22CD-49F2-A2AB-2F4DE3D56CE8}" destId="{15C029C3-13D3-4231-81D1-511703263D4F}" srcOrd="0" destOrd="0" parTransId="{0430F0A0-18CD-4712-80F5-DE325ADFA7AD}" sibTransId="{80C961E2-D924-4C53-8B21-ADFF34CB7D04}"/>
    <dgm:cxn modelId="{3D82B34E-7A71-4DF8-87EA-9ABD04A35E63}" type="presOf" srcId="{3A7C6D63-9A72-440A-BC71-6C4725BA5897}" destId="{31F73401-E0CC-4BD7-B3DF-73AEEE421DED}" srcOrd="0" destOrd="1" presId="urn:microsoft.com/office/officeart/2005/8/layout/vList2"/>
    <dgm:cxn modelId="{F678AF6C-8B91-45AF-92E5-3129F256F39B}" type="presOf" srcId="{15C029C3-13D3-4231-81D1-511703263D4F}" destId="{2F997B9C-122C-49B6-B4A1-4517D963E5B9}" srcOrd="0" destOrd="0" presId="urn:microsoft.com/office/officeart/2005/8/layout/vList2"/>
    <dgm:cxn modelId="{89B29D92-5F0A-4F1F-9494-F9008D8C2DF1}" srcId="{79C9EA1A-5889-4395-AD4A-E1E03B2D315C}" destId="{EB9B6E46-8DFA-44FF-A3F1-50E11ACB96E2}" srcOrd="5" destOrd="0" parTransId="{15DAA752-1CF0-4FF0-829E-1463945A4030}" sibTransId="{3F982FAD-9B7F-41F5-9B36-08BBC1250526}"/>
    <dgm:cxn modelId="{14EF3FA3-D741-443B-AD34-D37E1FCB61AB}" srcId="{79C9EA1A-5889-4395-AD4A-E1E03B2D315C}" destId="{537EDF56-5B38-45B0-A022-8491552656FC}" srcOrd="2" destOrd="0" parTransId="{14F0DE64-06E4-48A5-8AAA-AAF1609769AD}" sibTransId="{150EE52B-A080-41F0-AAEF-7DCC2E958F2E}"/>
    <dgm:cxn modelId="{A7147743-B4A9-4342-ADE7-3A408F92FE5E}" srcId="{79C9EA1A-5889-4395-AD4A-E1E03B2D315C}" destId="{3A7C6D63-9A72-440A-BC71-6C4725BA5897}" srcOrd="1" destOrd="0" parTransId="{8EA4B0F2-03BE-4412-9C0C-5E2AC76D9DA2}" sibTransId="{2B8044C9-9FB8-4405-BF26-7F98466DDD9D}"/>
    <dgm:cxn modelId="{C22412A5-7A1B-4D2A-B058-47D697DCE728}" srcId="{79C9EA1A-5889-4395-AD4A-E1E03B2D315C}" destId="{B6E78F6A-CCB2-4DD7-A0A6-F8BCCDC6F92C}" srcOrd="6" destOrd="0" parTransId="{FE01EB15-C25F-4063-89A7-1DC16201488D}" sibTransId="{75E5B704-9E26-4885-9B76-037E9DB9F0FF}"/>
    <dgm:cxn modelId="{0A65B01B-DAC8-4E7F-A7F9-7647E960A296}" type="presOf" srcId="{79C9EA1A-5889-4395-AD4A-E1E03B2D315C}" destId="{BC8A4012-1FD4-486B-9E0A-9FDEDF14138A}" srcOrd="0" destOrd="0" presId="urn:microsoft.com/office/officeart/2005/8/layout/vList2"/>
    <dgm:cxn modelId="{805E3A70-6486-4600-AA05-600C66F29B83}" srcId="{07E608FA-22CD-49F2-A2AB-2F4DE3D56CE8}" destId="{79C9EA1A-5889-4395-AD4A-E1E03B2D315C}" srcOrd="1" destOrd="0" parTransId="{4B199AC2-F820-4082-A888-FFA4606AD83C}" sibTransId="{E22919DF-3F7A-460A-8AB3-5C3820A80FBD}"/>
    <dgm:cxn modelId="{771CB5D5-40C2-46FB-9ACC-9B53AEBCEED9}" type="presOf" srcId="{5EEF0048-A1EC-4F57-A804-2B77E5694F31}" destId="{31F73401-E0CC-4BD7-B3DF-73AEEE421DED}" srcOrd="0" destOrd="0" presId="urn:microsoft.com/office/officeart/2005/8/layout/vList2"/>
    <dgm:cxn modelId="{BC55BE6E-29E6-4038-B902-7E61DAF620D4}" type="presOf" srcId="{B8164EEE-5AC8-4B53-8EF8-2F8EA4214B44}" destId="{31F73401-E0CC-4BD7-B3DF-73AEEE421DED}" srcOrd="0" destOrd="3" presId="urn:microsoft.com/office/officeart/2005/8/layout/vList2"/>
    <dgm:cxn modelId="{B805353F-A2C1-44DF-9FB9-0C5C8DF1FFE9}" type="presOf" srcId="{EB9B6E46-8DFA-44FF-A3F1-50E11ACB96E2}" destId="{31F73401-E0CC-4BD7-B3DF-73AEEE421DED}" srcOrd="0" destOrd="5" presId="urn:microsoft.com/office/officeart/2005/8/layout/vList2"/>
    <dgm:cxn modelId="{A1C7A19B-002A-4AA7-9781-908B9C267662}" type="presOf" srcId="{537EDF56-5B38-45B0-A022-8491552656FC}" destId="{31F73401-E0CC-4BD7-B3DF-73AEEE421DED}" srcOrd="0" destOrd="2" presId="urn:microsoft.com/office/officeart/2005/8/layout/vList2"/>
    <dgm:cxn modelId="{067188C9-12D1-47BF-8F52-AD7C166126BC}" type="presOf" srcId="{B6E78F6A-CCB2-4DD7-A0A6-F8BCCDC6F92C}" destId="{31F73401-E0CC-4BD7-B3DF-73AEEE421DED}" srcOrd="0" destOrd="6" presId="urn:microsoft.com/office/officeart/2005/8/layout/vList2"/>
    <dgm:cxn modelId="{308729A8-DC9F-41B3-B8FD-9900863033BC}" srcId="{79C9EA1A-5889-4395-AD4A-E1E03B2D315C}" destId="{B8164EEE-5AC8-4B53-8EF8-2F8EA4214B44}" srcOrd="3" destOrd="0" parTransId="{89659C08-EB72-4A4B-BD78-B545A3C7B532}" sibTransId="{DB7E91F4-CC11-44DC-AE16-5579BB91D37E}"/>
    <dgm:cxn modelId="{7703CA0E-D407-4A0F-9E74-1736B6514194}" type="presOf" srcId="{7C4476B7-CABB-4223-B641-37120FC4AA86}" destId="{31F73401-E0CC-4BD7-B3DF-73AEEE421DED}" srcOrd="0" destOrd="4" presId="urn:microsoft.com/office/officeart/2005/8/layout/vList2"/>
    <dgm:cxn modelId="{71C2987E-E0D7-475B-AAE8-5BBD1B34A81C}" srcId="{79C9EA1A-5889-4395-AD4A-E1E03B2D315C}" destId="{5EEF0048-A1EC-4F57-A804-2B77E5694F31}" srcOrd="0" destOrd="0" parTransId="{DD1DB1C2-1346-4CFA-8F56-C75999DADC84}" sibTransId="{79256D4E-A69E-4F8C-B9E0-496EC2859856}"/>
    <dgm:cxn modelId="{705A0493-1554-408C-8859-D9E92E7E90EC}" type="presParOf" srcId="{2D39BD67-77DE-48CF-9BCA-792CC7FBA4F4}" destId="{2F997B9C-122C-49B6-B4A1-4517D963E5B9}" srcOrd="0" destOrd="0" presId="urn:microsoft.com/office/officeart/2005/8/layout/vList2"/>
    <dgm:cxn modelId="{F8154184-A9DE-44F0-825A-E9C8C5AA4C27}" type="presParOf" srcId="{2D39BD67-77DE-48CF-9BCA-792CC7FBA4F4}" destId="{FE5644EF-87F4-4D89-93D5-6E67015C3975}" srcOrd="1" destOrd="0" presId="urn:microsoft.com/office/officeart/2005/8/layout/vList2"/>
    <dgm:cxn modelId="{34A40872-E184-4F54-968A-331902509479}" type="presParOf" srcId="{2D39BD67-77DE-48CF-9BCA-792CC7FBA4F4}" destId="{BC8A4012-1FD4-486B-9E0A-9FDEDF14138A}" srcOrd="2" destOrd="0" presId="urn:microsoft.com/office/officeart/2005/8/layout/vList2"/>
    <dgm:cxn modelId="{3D1CBD8F-430C-42B2-ABCD-1A875CCF0BB5}" type="presParOf" srcId="{2D39BD67-77DE-48CF-9BCA-792CC7FBA4F4}" destId="{31F73401-E0CC-4BD7-B3DF-73AEEE421DED}" srcOrd="3" destOrd="0" presId="urn:microsoft.com/office/officeart/2005/8/layout/vList2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17FFE9A-F093-485B-84AF-31F02635ADE2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459DAF02-7131-492C-987A-7B776EFA10AA}">
      <dgm:prSet/>
      <dgm:spPr/>
      <dgm:t>
        <a:bodyPr/>
        <a:lstStyle/>
        <a:p>
          <a:pPr rtl="0"/>
          <a:r>
            <a:rPr lang="fr-FR" dirty="0" smtClean="0"/>
            <a:t>Définition : </a:t>
          </a:r>
          <a:r>
            <a:rPr lang="fr-FR" b="1" dirty="0" smtClean="0"/>
            <a:t>balises spécifiques </a:t>
          </a:r>
          <a:r>
            <a:rPr lang="fr-FR" dirty="0" smtClean="0"/>
            <a:t>qui affectent le comportement du script JSP lors de son exécution ainsi que les réponses envoyées au client</a:t>
          </a:r>
          <a:endParaRPr lang="fr-FR" dirty="0"/>
        </a:p>
      </dgm:t>
    </dgm:pt>
    <dgm:pt modelId="{F439C73E-36A8-4B1F-A143-76F8BD50D5B9}" type="parTrans" cxnId="{2F7C4771-913D-43B7-A30D-90480BFB396A}">
      <dgm:prSet/>
      <dgm:spPr/>
      <dgm:t>
        <a:bodyPr/>
        <a:lstStyle/>
        <a:p>
          <a:endParaRPr lang="fr-FR"/>
        </a:p>
      </dgm:t>
    </dgm:pt>
    <dgm:pt modelId="{2A48CB12-83E9-429B-A759-9A25C2A59D6C}" type="sibTrans" cxnId="{2F7C4771-913D-43B7-A30D-90480BFB396A}">
      <dgm:prSet/>
      <dgm:spPr/>
      <dgm:t>
        <a:bodyPr/>
        <a:lstStyle/>
        <a:p>
          <a:endParaRPr lang="fr-FR"/>
        </a:p>
      </dgm:t>
    </dgm:pt>
    <dgm:pt modelId="{F49C269F-98A5-4B80-867F-96AF0A4D38E3}" type="pres">
      <dgm:prSet presAssocID="{717FFE9A-F093-485B-84AF-31F02635ADE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9337F1C-3042-49DF-AA32-05CA665AB319}" type="pres">
      <dgm:prSet presAssocID="{459DAF02-7131-492C-987A-7B776EFA10A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432E223-C5BD-4196-8AED-2A9CD00455A3}" type="presOf" srcId="{459DAF02-7131-492C-987A-7B776EFA10AA}" destId="{49337F1C-3042-49DF-AA32-05CA665AB319}" srcOrd="0" destOrd="0" presId="urn:microsoft.com/office/officeart/2005/8/layout/vList2"/>
    <dgm:cxn modelId="{FD6A9414-29C4-4690-B15E-4CAD69F08B52}" type="presOf" srcId="{717FFE9A-F093-485B-84AF-31F02635ADE2}" destId="{F49C269F-98A5-4B80-867F-96AF0A4D38E3}" srcOrd="0" destOrd="0" presId="urn:microsoft.com/office/officeart/2005/8/layout/vList2"/>
    <dgm:cxn modelId="{2F7C4771-913D-43B7-A30D-90480BFB396A}" srcId="{717FFE9A-F093-485B-84AF-31F02635ADE2}" destId="{459DAF02-7131-492C-987A-7B776EFA10AA}" srcOrd="0" destOrd="0" parTransId="{F439C73E-36A8-4B1F-A143-76F8BD50D5B9}" sibTransId="{2A48CB12-83E9-429B-A759-9A25C2A59D6C}"/>
    <dgm:cxn modelId="{0A8DABB7-DE0F-408C-B3AE-AEC520D3F5E4}" type="presParOf" srcId="{F49C269F-98A5-4B80-867F-96AF0A4D38E3}" destId="{49337F1C-3042-49DF-AA32-05CA665AB319}" srcOrd="0" destOrd="0" presId="urn:microsoft.com/office/officeart/2005/8/layout/vList2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54F8520-DC70-4213-85F0-B519CE945751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E0177D74-D94A-4858-A0AE-8C24B26F3C6B}">
      <dgm:prSet/>
      <dgm:spPr/>
      <dgm:t>
        <a:bodyPr/>
        <a:lstStyle/>
        <a:p>
          <a:pPr rtl="0"/>
          <a:r>
            <a:rPr lang="fr-FR" b="1" dirty="0" err="1" smtClean="0">
              <a:solidFill>
                <a:schemeClr val="accent6">
                  <a:lumMod val="75000"/>
                </a:schemeClr>
              </a:solidFill>
            </a:rPr>
            <a:t>jsp:include</a:t>
          </a:r>
          <a:endParaRPr lang="fr-FR" b="1" dirty="0">
            <a:solidFill>
              <a:schemeClr val="accent6">
                <a:lumMod val="75000"/>
              </a:schemeClr>
            </a:solidFill>
          </a:endParaRPr>
        </a:p>
      </dgm:t>
    </dgm:pt>
    <dgm:pt modelId="{7DE0A96A-9B04-4DD6-956F-B4F97AA41C1D}" type="parTrans" cxnId="{DF675C36-8E68-4FFE-AF1D-125C4098663D}">
      <dgm:prSet/>
      <dgm:spPr/>
      <dgm:t>
        <a:bodyPr/>
        <a:lstStyle/>
        <a:p>
          <a:endParaRPr lang="fr-FR"/>
        </a:p>
      </dgm:t>
    </dgm:pt>
    <dgm:pt modelId="{8CD3385E-1E35-4995-B11E-E73E419F2DCA}" type="sibTrans" cxnId="{DF675C36-8E68-4FFE-AF1D-125C4098663D}">
      <dgm:prSet/>
      <dgm:spPr/>
      <dgm:t>
        <a:bodyPr/>
        <a:lstStyle/>
        <a:p>
          <a:endParaRPr lang="fr-FR"/>
        </a:p>
      </dgm:t>
    </dgm:pt>
    <dgm:pt modelId="{5D7CE162-2064-452B-8083-4D01D08ACD27}">
      <dgm:prSet/>
      <dgm:spPr/>
      <dgm:t>
        <a:bodyPr/>
        <a:lstStyle/>
        <a:p>
          <a:pPr rtl="0"/>
          <a:r>
            <a:rPr lang="fr-FR" dirty="0" smtClean="0"/>
            <a:t>Donne temporairement le contrôle à une autre page</a:t>
          </a:r>
          <a:endParaRPr lang="fr-FR" dirty="0"/>
        </a:p>
      </dgm:t>
    </dgm:pt>
    <dgm:pt modelId="{8B74E27C-A68C-421E-B149-43399AA83318}" type="parTrans" cxnId="{968D7664-E3D2-44F0-8063-3EBAF12D2FE5}">
      <dgm:prSet/>
      <dgm:spPr/>
      <dgm:t>
        <a:bodyPr/>
        <a:lstStyle/>
        <a:p>
          <a:endParaRPr lang="fr-FR"/>
        </a:p>
      </dgm:t>
    </dgm:pt>
    <dgm:pt modelId="{19DE18AF-E7AD-4E76-BC50-291439F5E238}" type="sibTrans" cxnId="{968D7664-E3D2-44F0-8063-3EBAF12D2FE5}">
      <dgm:prSet/>
      <dgm:spPr/>
      <dgm:t>
        <a:bodyPr/>
        <a:lstStyle/>
        <a:p>
          <a:endParaRPr lang="fr-FR"/>
        </a:p>
      </dgm:t>
    </dgm:pt>
    <dgm:pt modelId="{6D3A73E5-725E-4557-BC14-D9B3198C22A7}">
      <dgm:prSet/>
      <dgm:spPr/>
      <dgm:t>
        <a:bodyPr/>
        <a:lstStyle/>
        <a:p>
          <a:pPr rtl="0"/>
          <a:r>
            <a:rPr lang="fr-FR" dirty="0" smtClean="0"/>
            <a:t>Après le traitement de l’autre page, le contrôle est redonné à la JSP en cours d'exécution (évite duplication de code)</a:t>
          </a:r>
          <a:endParaRPr lang="fr-FR" dirty="0"/>
        </a:p>
      </dgm:t>
    </dgm:pt>
    <dgm:pt modelId="{C0E6C870-91C2-4ADC-91F5-32F0FEE21DDE}" type="parTrans" cxnId="{7FB4D03B-A4FC-4030-B56C-4A8DEBE91A96}">
      <dgm:prSet/>
      <dgm:spPr/>
      <dgm:t>
        <a:bodyPr/>
        <a:lstStyle/>
        <a:p>
          <a:endParaRPr lang="fr-FR"/>
        </a:p>
      </dgm:t>
    </dgm:pt>
    <dgm:pt modelId="{4BA3B9FE-5F0D-49CC-8C86-A6B60936C603}" type="sibTrans" cxnId="{7FB4D03B-A4FC-4030-B56C-4A8DEBE91A96}">
      <dgm:prSet/>
      <dgm:spPr/>
      <dgm:t>
        <a:bodyPr/>
        <a:lstStyle/>
        <a:p>
          <a:endParaRPr lang="fr-FR"/>
        </a:p>
      </dgm:t>
    </dgm:pt>
    <dgm:pt modelId="{08F9C87F-12DB-4073-A28B-EA12DA78BD24}">
      <dgm:prSet/>
      <dgm:spPr/>
      <dgm:t>
        <a:bodyPr/>
        <a:lstStyle/>
        <a:p>
          <a:pPr rtl="0"/>
          <a:r>
            <a:rPr lang="fr-FR" b="1" dirty="0" err="1" smtClean="0">
              <a:solidFill>
                <a:schemeClr val="accent6">
                  <a:lumMod val="75000"/>
                </a:schemeClr>
              </a:solidFill>
            </a:rPr>
            <a:t>jsp:forward</a:t>
          </a:r>
          <a:endParaRPr lang="fr-FR" b="1" dirty="0">
            <a:solidFill>
              <a:schemeClr val="accent6">
                <a:lumMod val="75000"/>
              </a:schemeClr>
            </a:solidFill>
          </a:endParaRPr>
        </a:p>
      </dgm:t>
    </dgm:pt>
    <dgm:pt modelId="{E089DB06-1347-4261-B8D4-A269ADCA9289}" type="parTrans" cxnId="{F689B4DF-F271-405D-B19E-E3F69698A3F0}">
      <dgm:prSet/>
      <dgm:spPr/>
      <dgm:t>
        <a:bodyPr/>
        <a:lstStyle/>
        <a:p>
          <a:endParaRPr lang="fr-FR"/>
        </a:p>
      </dgm:t>
    </dgm:pt>
    <dgm:pt modelId="{DB7FD350-2860-4CF7-92AC-EE35E63A310A}" type="sibTrans" cxnId="{F689B4DF-F271-405D-B19E-E3F69698A3F0}">
      <dgm:prSet/>
      <dgm:spPr/>
      <dgm:t>
        <a:bodyPr/>
        <a:lstStyle/>
        <a:p>
          <a:endParaRPr lang="fr-FR"/>
        </a:p>
      </dgm:t>
    </dgm:pt>
    <dgm:pt modelId="{A4EE79A8-B2E7-4C24-9457-59C15C450005}">
      <dgm:prSet/>
      <dgm:spPr/>
      <dgm:t>
        <a:bodyPr/>
        <a:lstStyle/>
        <a:p>
          <a:pPr rtl="0"/>
          <a:r>
            <a:rPr lang="fr-FR" dirty="0" smtClean="0"/>
            <a:t>Donne définitivement le contrôle à une autre page</a:t>
          </a:r>
          <a:endParaRPr lang="fr-FR" dirty="0"/>
        </a:p>
      </dgm:t>
    </dgm:pt>
    <dgm:pt modelId="{4A761AD6-3C4E-4188-A57F-89164FA77940}" type="parTrans" cxnId="{E87A6DBD-168F-46A6-BCDE-390B7EEB9B86}">
      <dgm:prSet/>
      <dgm:spPr/>
      <dgm:t>
        <a:bodyPr/>
        <a:lstStyle/>
        <a:p>
          <a:endParaRPr lang="fr-FR"/>
        </a:p>
      </dgm:t>
    </dgm:pt>
    <dgm:pt modelId="{8878B84A-2198-4C2F-98CE-778D3A4910E9}" type="sibTrans" cxnId="{E87A6DBD-168F-46A6-BCDE-390B7EEB9B86}">
      <dgm:prSet/>
      <dgm:spPr/>
      <dgm:t>
        <a:bodyPr/>
        <a:lstStyle/>
        <a:p>
          <a:endParaRPr lang="fr-FR"/>
        </a:p>
      </dgm:t>
    </dgm:pt>
    <dgm:pt modelId="{11D18323-CAFC-449F-A760-BA7D27006332}">
      <dgm:prSet/>
      <dgm:spPr/>
      <dgm:t>
        <a:bodyPr/>
        <a:lstStyle/>
        <a:p>
          <a:pPr rtl="0"/>
          <a:r>
            <a:rPr lang="fr-FR" b="1" dirty="0" err="1" smtClean="0">
              <a:solidFill>
                <a:schemeClr val="accent6">
                  <a:lumMod val="75000"/>
                </a:schemeClr>
              </a:solidFill>
            </a:rPr>
            <a:t>jsp:param</a:t>
          </a:r>
          <a:endParaRPr lang="fr-FR" b="1" dirty="0">
            <a:solidFill>
              <a:schemeClr val="accent6">
                <a:lumMod val="75000"/>
              </a:schemeClr>
            </a:solidFill>
          </a:endParaRPr>
        </a:p>
      </dgm:t>
    </dgm:pt>
    <dgm:pt modelId="{406F6830-1173-4DBE-A1DA-5ED21DDACA3F}" type="parTrans" cxnId="{2F5BEF8C-BCFB-4556-A56A-C31EF02C2598}">
      <dgm:prSet/>
      <dgm:spPr/>
      <dgm:t>
        <a:bodyPr/>
        <a:lstStyle/>
        <a:p>
          <a:endParaRPr lang="fr-FR"/>
        </a:p>
      </dgm:t>
    </dgm:pt>
    <dgm:pt modelId="{4FD2BF1B-701F-4A51-AD41-F261FE54B78F}" type="sibTrans" cxnId="{2F5BEF8C-BCFB-4556-A56A-C31EF02C2598}">
      <dgm:prSet/>
      <dgm:spPr/>
      <dgm:t>
        <a:bodyPr/>
        <a:lstStyle/>
        <a:p>
          <a:endParaRPr lang="fr-FR"/>
        </a:p>
      </dgm:t>
    </dgm:pt>
    <dgm:pt modelId="{D95337F6-172B-4EBE-B173-E73A0AB5B65B}">
      <dgm:prSet/>
      <dgm:spPr/>
      <dgm:t>
        <a:bodyPr/>
        <a:lstStyle/>
        <a:p>
          <a:pPr rtl="0"/>
          <a:r>
            <a:rPr lang="fr-FR" dirty="0" smtClean="0"/>
            <a:t>Peut être utilisé dans un bloc </a:t>
          </a:r>
          <a:r>
            <a:rPr lang="fr-FR" b="1" dirty="0" err="1" smtClean="0"/>
            <a:t>jsp:include</a:t>
          </a:r>
          <a:r>
            <a:rPr lang="fr-FR" dirty="0" smtClean="0"/>
            <a:t>, </a:t>
          </a:r>
          <a:r>
            <a:rPr lang="fr-FR" b="1" dirty="0" err="1" smtClean="0"/>
            <a:t>jsp:forward</a:t>
          </a:r>
          <a:r>
            <a:rPr lang="fr-FR" dirty="0" smtClean="0"/>
            <a:t> ou </a:t>
          </a:r>
          <a:r>
            <a:rPr lang="fr-FR" b="1" dirty="0" err="1" smtClean="0"/>
            <a:t>jsp:params</a:t>
          </a:r>
          <a:endParaRPr lang="fr-FR" b="1" dirty="0"/>
        </a:p>
      </dgm:t>
    </dgm:pt>
    <dgm:pt modelId="{06A9573F-C704-4C2D-92AE-AAED5B653B5C}" type="parTrans" cxnId="{56323479-23A8-4384-84BB-65D68420D5C9}">
      <dgm:prSet/>
      <dgm:spPr/>
      <dgm:t>
        <a:bodyPr/>
        <a:lstStyle/>
        <a:p>
          <a:endParaRPr lang="fr-FR"/>
        </a:p>
      </dgm:t>
    </dgm:pt>
    <dgm:pt modelId="{BDB65CA8-E294-4C47-965A-B993F8C1E597}" type="sibTrans" cxnId="{56323479-23A8-4384-84BB-65D68420D5C9}">
      <dgm:prSet/>
      <dgm:spPr/>
      <dgm:t>
        <a:bodyPr/>
        <a:lstStyle/>
        <a:p>
          <a:endParaRPr lang="fr-FR"/>
        </a:p>
      </dgm:t>
    </dgm:pt>
    <dgm:pt modelId="{9F098802-437F-496B-8476-642B5EEF08A6}">
      <dgm:prSet/>
      <dgm:spPr/>
      <dgm:t>
        <a:bodyPr/>
        <a:lstStyle/>
        <a:p>
          <a:pPr rtl="0"/>
          <a:r>
            <a:rPr lang="fr-FR" dirty="0" smtClean="0"/>
            <a:t>Indique un paramètre à ajouter aux paramètres actuels de la requête</a:t>
          </a:r>
          <a:endParaRPr lang="fr-FR" dirty="0"/>
        </a:p>
      </dgm:t>
    </dgm:pt>
    <dgm:pt modelId="{BF26E5E0-DC43-4154-86D5-AB0045357DC2}" type="parTrans" cxnId="{F4AE351E-3AB4-41BC-8242-B3F588B6C885}">
      <dgm:prSet/>
      <dgm:spPr/>
      <dgm:t>
        <a:bodyPr/>
        <a:lstStyle/>
        <a:p>
          <a:endParaRPr lang="fr-FR"/>
        </a:p>
      </dgm:t>
    </dgm:pt>
    <dgm:pt modelId="{411B638A-55D6-4750-80DC-A7EB1F99983B}" type="sibTrans" cxnId="{F4AE351E-3AB4-41BC-8242-B3F588B6C885}">
      <dgm:prSet/>
      <dgm:spPr/>
      <dgm:t>
        <a:bodyPr/>
        <a:lstStyle/>
        <a:p>
          <a:endParaRPr lang="fr-FR"/>
        </a:p>
      </dgm:t>
    </dgm:pt>
    <dgm:pt modelId="{88BDF609-7502-431B-8050-F5FD356E3775}" type="pres">
      <dgm:prSet presAssocID="{D54F8520-DC70-4213-85F0-B519CE9457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DE1EA774-4D20-4AA5-A69F-15868E76C9F6}" type="pres">
      <dgm:prSet presAssocID="{E0177D74-D94A-4858-A0AE-8C24B26F3C6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AE15E53-42FA-4D41-8B95-7507615DD601}" type="pres">
      <dgm:prSet presAssocID="{E0177D74-D94A-4858-A0AE-8C24B26F3C6B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B5FC277-A3C0-425D-AABA-FB495B0D4AE1}" type="pres">
      <dgm:prSet presAssocID="{08F9C87F-12DB-4073-A28B-EA12DA78BD2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F1C09C-1899-4E44-8085-FD740E98C027}" type="pres">
      <dgm:prSet presAssocID="{08F9C87F-12DB-4073-A28B-EA12DA78BD24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75E470C-E0AA-449A-8293-991F99ED9D95}" type="pres">
      <dgm:prSet presAssocID="{11D18323-CAFC-449F-A760-BA7D2700633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5D40E18-5D29-4360-966C-C5ED77EB718D}" type="pres">
      <dgm:prSet presAssocID="{11D18323-CAFC-449F-A760-BA7D27006332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68D7664-E3D2-44F0-8063-3EBAF12D2FE5}" srcId="{E0177D74-D94A-4858-A0AE-8C24B26F3C6B}" destId="{5D7CE162-2064-452B-8083-4D01D08ACD27}" srcOrd="0" destOrd="0" parTransId="{8B74E27C-A68C-421E-B149-43399AA83318}" sibTransId="{19DE18AF-E7AD-4E76-BC50-291439F5E238}"/>
    <dgm:cxn modelId="{2F5BEF8C-BCFB-4556-A56A-C31EF02C2598}" srcId="{D54F8520-DC70-4213-85F0-B519CE945751}" destId="{11D18323-CAFC-449F-A760-BA7D27006332}" srcOrd="2" destOrd="0" parTransId="{406F6830-1173-4DBE-A1DA-5ED21DDACA3F}" sibTransId="{4FD2BF1B-701F-4A51-AD41-F261FE54B78F}"/>
    <dgm:cxn modelId="{0F71562F-AF98-4B04-B41D-2E6EF379BC61}" type="presOf" srcId="{A4EE79A8-B2E7-4C24-9457-59C15C450005}" destId="{7CF1C09C-1899-4E44-8085-FD740E98C027}" srcOrd="0" destOrd="0" presId="urn:microsoft.com/office/officeart/2005/8/layout/vList2"/>
    <dgm:cxn modelId="{410D9380-71E1-4594-B4D9-90C34FBD4441}" type="presOf" srcId="{11D18323-CAFC-449F-A760-BA7D27006332}" destId="{B75E470C-E0AA-449A-8293-991F99ED9D95}" srcOrd="0" destOrd="0" presId="urn:microsoft.com/office/officeart/2005/8/layout/vList2"/>
    <dgm:cxn modelId="{9443697E-F726-4059-AC0C-453A49DAC0CC}" type="presOf" srcId="{5D7CE162-2064-452B-8083-4D01D08ACD27}" destId="{7AE15E53-42FA-4D41-8B95-7507615DD601}" srcOrd="0" destOrd="0" presId="urn:microsoft.com/office/officeart/2005/8/layout/vList2"/>
    <dgm:cxn modelId="{7FB4D03B-A4FC-4030-B56C-4A8DEBE91A96}" srcId="{E0177D74-D94A-4858-A0AE-8C24B26F3C6B}" destId="{6D3A73E5-725E-4557-BC14-D9B3198C22A7}" srcOrd="1" destOrd="0" parTransId="{C0E6C870-91C2-4ADC-91F5-32F0FEE21DDE}" sibTransId="{4BA3B9FE-5F0D-49CC-8C86-A6B60936C603}"/>
    <dgm:cxn modelId="{CE41C2E1-EFAC-4F55-94CE-20214C576024}" type="presOf" srcId="{08F9C87F-12DB-4073-A28B-EA12DA78BD24}" destId="{0B5FC277-A3C0-425D-AABA-FB495B0D4AE1}" srcOrd="0" destOrd="0" presId="urn:microsoft.com/office/officeart/2005/8/layout/vList2"/>
    <dgm:cxn modelId="{DF675C36-8E68-4FFE-AF1D-125C4098663D}" srcId="{D54F8520-DC70-4213-85F0-B519CE945751}" destId="{E0177D74-D94A-4858-A0AE-8C24B26F3C6B}" srcOrd="0" destOrd="0" parTransId="{7DE0A96A-9B04-4DD6-956F-B4F97AA41C1D}" sibTransId="{8CD3385E-1E35-4995-B11E-E73E419F2DCA}"/>
    <dgm:cxn modelId="{4C9DD614-6DF6-4BB3-B550-DB072AAB1E9F}" type="presOf" srcId="{D95337F6-172B-4EBE-B173-E73A0AB5B65B}" destId="{C5D40E18-5D29-4360-966C-C5ED77EB718D}" srcOrd="0" destOrd="0" presId="urn:microsoft.com/office/officeart/2005/8/layout/vList2"/>
    <dgm:cxn modelId="{E87A6DBD-168F-46A6-BCDE-390B7EEB9B86}" srcId="{08F9C87F-12DB-4073-A28B-EA12DA78BD24}" destId="{A4EE79A8-B2E7-4C24-9457-59C15C450005}" srcOrd="0" destOrd="0" parTransId="{4A761AD6-3C4E-4188-A57F-89164FA77940}" sibTransId="{8878B84A-2198-4C2F-98CE-778D3A4910E9}"/>
    <dgm:cxn modelId="{B6C4A9D2-2F6D-422B-B9B6-38C2DA7E5869}" type="presOf" srcId="{D54F8520-DC70-4213-85F0-B519CE945751}" destId="{88BDF609-7502-431B-8050-F5FD356E3775}" srcOrd="0" destOrd="0" presId="urn:microsoft.com/office/officeart/2005/8/layout/vList2"/>
    <dgm:cxn modelId="{F689B4DF-F271-405D-B19E-E3F69698A3F0}" srcId="{D54F8520-DC70-4213-85F0-B519CE945751}" destId="{08F9C87F-12DB-4073-A28B-EA12DA78BD24}" srcOrd="1" destOrd="0" parTransId="{E089DB06-1347-4261-B8D4-A269ADCA9289}" sibTransId="{DB7FD350-2860-4CF7-92AC-EE35E63A310A}"/>
    <dgm:cxn modelId="{56323479-23A8-4384-84BB-65D68420D5C9}" srcId="{11D18323-CAFC-449F-A760-BA7D27006332}" destId="{D95337F6-172B-4EBE-B173-E73A0AB5B65B}" srcOrd="0" destOrd="0" parTransId="{06A9573F-C704-4C2D-92AE-AAED5B653B5C}" sibTransId="{BDB65CA8-E294-4C47-965A-B993F8C1E597}"/>
    <dgm:cxn modelId="{D2F27FCD-E20D-4803-8FC9-D60129CCEF1D}" type="presOf" srcId="{E0177D74-D94A-4858-A0AE-8C24B26F3C6B}" destId="{DE1EA774-4D20-4AA5-A69F-15868E76C9F6}" srcOrd="0" destOrd="0" presId="urn:microsoft.com/office/officeart/2005/8/layout/vList2"/>
    <dgm:cxn modelId="{F4AE351E-3AB4-41BC-8242-B3F588B6C885}" srcId="{11D18323-CAFC-449F-A760-BA7D27006332}" destId="{9F098802-437F-496B-8476-642B5EEF08A6}" srcOrd="1" destOrd="0" parTransId="{BF26E5E0-DC43-4154-86D5-AB0045357DC2}" sibTransId="{411B638A-55D6-4750-80DC-A7EB1F99983B}"/>
    <dgm:cxn modelId="{E907FAB9-6BC5-477C-B152-70573928CB0D}" type="presOf" srcId="{9F098802-437F-496B-8476-642B5EEF08A6}" destId="{C5D40E18-5D29-4360-966C-C5ED77EB718D}" srcOrd="0" destOrd="1" presId="urn:microsoft.com/office/officeart/2005/8/layout/vList2"/>
    <dgm:cxn modelId="{428F4C53-9C06-4ED4-AC3B-041CE4EFC198}" type="presOf" srcId="{6D3A73E5-725E-4557-BC14-D9B3198C22A7}" destId="{7AE15E53-42FA-4D41-8B95-7507615DD601}" srcOrd="0" destOrd="1" presId="urn:microsoft.com/office/officeart/2005/8/layout/vList2"/>
    <dgm:cxn modelId="{F34C219D-2721-4F37-86C3-FFA363789514}" type="presParOf" srcId="{88BDF609-7502-431B-8050-F5FD356E3775}" destId="{DE1EA774-4D20-4AA5-A69F-15868E76C9F6}" srcOrd="0" destOrd="0" presId="urn:microsoft.com/office/officeart/2005/8/layout/vList2"/>
    <dgm:cxn modelId="{63737400-C50D-4B67-B67A-6434432AB31C}" type="presParOf" srcId="{88BDF609-7502-431B-8050-F5FD356E3775}" destId="{7AE15E53-42FA-4D41-8B95-7507615DD601}" srcOrd="1" destOrd="0" presId="urn:microsoft.com/office/officeart/2005/8/layout/vList2"/>
    <dgm:cxn modelId="{9CB58413-9286-4CE7-B1D2-E18DBD1015A4}" type="presParOf" srcId="{88BDF609-7502-431B-8050-F5FD356E3775}" destId="{0B5FC277-A3C0-425D-AABA-FB495B0D4AE1}" srcOrd="2" destOrd="0" presId="urn:microsoft.com/office/officeart/2005/8/layout/vList2"/>
    <dgm:cxn modelId="{53DA133B-915C-4D9E-AEAC-47491ADCE552}" type="presParOf" srcId="{88BDF609-7502-431B-8050-F5FD356E3775}" destId="{7CF1C09C-1899-4E44-8085-FD740E98C027}" srcOrd="3" destOrd="0" presId="urn:microsoft.com/office/officeart/2005/8/layout/vList2"/>
    <dgm:cxn modelId="{1929BC08-8C23-49B0-8D8B-6F3C4E67DC8A}" type="presParOf" srcId="{88BDF609-7502-431B-8050-F5FD356E3775}" destId="{B75E470C-E0AA-449A-8293-991F99ED9D95}" srcOrd="4" destOrd="0" presId="urn:microsoft.com/office/officeart/2005/8/layout/vList2"/>
    <dgm:cxn modelId="{A728B37D-E914-43A6-BF48-560941A73BB8}" type="presParOf" srcId="{88BDF609-7502-431B-8050-F5FD356E3775}" destId="{C5D40E18-5D29-4360-966C-C5ED77EB718D}" srcOrd="5" destOrd="0" presId="urn:microsoft.com/office/officeart/2005/8/layout/vList2"/>
  </dgm:cxnLst>
  <dgm:bg/>
  <dgm:whole/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770B14A-C6F7-4FC6-95A5-201523638634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02EB4E6-2401-4887-AC99-A5BCC32BF0BC}">
      <dgm:prSet/>
      <dgm:spPr/>
      <dgm:t>
        <a:bodyPr/>
        <a:lstStyle/>
        <a:p>
          <a:pPr rtl="0"/>
          <a:r>
            <a:rPr lang="fr-FR" b="1" dirty="0" smtClean="0">
              <a:solidFill>
                <a:schemeClr val="accent6">
                  <a:lumMod val="75000"/>
                </a:schemeClr>
              </a:solidFill>
            </a:rPr>
            <a:t>&lt;</a:t>
          </a:r>
          <a:r>
            <a:rPr lang="fr-FR" b="1" dirty="0" err="1" smtClean="0">
              <a:solidFill>
                <a:schemeClr val="accent6">
                  <a:lumMod val="75000"/>
                </a:schemeClr>
              </a:solidFill>
            </a:rPr>
            <a:t>jsp:useBean</a:t>
          </a:r>
          <a:r>
            <a:rPr lang="fr-FR" b="1" dirty="0" smtClean="0">
              <a:solidFill>
                <a:schemeClr val="accent6">
                  <a:lumMod val="75000"/>
                </a:schemeClr>
              </a:solidFill>
            </a:rPr>
            <a:t>&gt; </a:t>
          </a:r>
          <a:r>
            <a:rPr lang="fr-FR" dirty="0" smtClean="0"/>
            <a:t>: permet de créer ou de réutiliser un Java </a:t>
          </a:r>
          <a:r>
            <a:rPr lang="fr-FR" dirty="0" err="1" smtClean="0"/>
            <a:t>bean</a:t>
          </a:r>
          <a:r>
            <a:rPr lang="fr-FR" dirty="0" smtClean="0"/>
            <a:t> dans la page.</a:t>
          </a:r>
          <a:endParaRPr lang="fr-FR" dirty="0"/>
        </a:p>
      </dgm:t>
    </dgm:pt>
    <dgm:pt modelId="{BF2D094F-60C1-4ABD-A8A8-51CB4E0E9FA4}" type="parTrans" cxnId="{4AAFF83A-4F5D-4D4C-9BE1-BDE180B4208A}">
      <dgm:prSet/>
      <dgm:spPr/>
      <dgm:t>
        <a:bodyPr/>
        <a:lstStyle/>
        <a:p>
          <a:endParaRPr lang="fr-FR"/>
        </a:p>
      </dgm:t>
    </dgm:pt>
    <dgm:pt modelId="{42B32644-07D8-4143-9D5C-52F36FF56459}" type="sibTrans" cxnId="{4AAFF83A-4F5D-4D4C-9BE1-BDE180B4208A}">
      <dgm:prSet/>
      <dgm:spPr/>
      <dgm:t>
        <a:bodyPr/>
        <a:lstStyle/>
        <a:p>
          <a:endParaRPr lang="fr-FR"/>
        </a:p>
      </dgm:t>
    </dgm:pt>
    <dgm:pt modelId="{82CDCC7E-B944-4467-870B-98C3776F56C3}">
      <dgm:prSet/>
      <dgm:spPr/>
      <dgm:t>
        <a:bodyPr/>
        <a:lstStyle/>
        <a:p>
          <a:pPr rtl="0"/>
          <a:r>
            <a:rPr lang="fr-FR" b="0" u="sng" dirty="0" smtClean="0">
              <a:solidFill>
                <a:schemeClr val="tx1"/>
              </a:solidFill>
            </a:rPr>
            <a:t>Syntaxe :</a:t>
          </a:r>
          <a:endParaRPr lang="fr-FR" b="0" u="sng" dirty="0">
            <a:solidFill>
              <a:schemeClr val="tx1"/>
            </a:solidFill>
          </a:endParaRPr>
        </a:p>
      </dgm:t>
    </dgm:pt>
    <dgm:pt modelId="{0B457301-4286-4C6E-A0C3-12C1EEDFF296}" type="parTrans" cxnId="{2DDF908C-294C-49B9-9604-6A8780372471}">
      <dgm:prSet/>
      <dgm:spPr/>
      <dgm:t>
        <a:bodyPr/>
        <a:lstStyle/>
        <a:p>
          <a:endParaRPr lang="fr-FR"/>
        </a:p>
      </dgm:t>
    </dgm:pt>
    <dgm:pt modelId="{91C77DF9-C4EB-4D40-B007-B959A100E447}" type="sibTrans" cxnId="{2DDF908C-294C-49B9-9604-6A8780372471}">
      <dgm:prSet/>
      <dgm:spPr/>
      <dgm:t>
        <a:bodyPr/>
        <a:lstStyle/>
        <a:p>
          <a:endParaRPr lang="fr-FR"/>
        </a:p>
      </dgm:t>
    </dgm:pt>
    <dgm:pt modelId="{D111F6EC-2404-4D47-BA52-7AB347A9D88F}">
      <dgm:prSet/>
      <dgm:spPr/>
      <dgm:t>
        <a:bodyPr/>
        <a:lstStyle/>
        <a:p>
          <a:pPr rtl="0"/>
          <a:r>
            <a:rPr lang="fr-FR" dirty="0" smtClean="0"/>
            <a:t>où </a:t>
          </a:r>
          <a:r>
            <a:rPr lang="fr-FR" b="1" dirty="0" err="1" smtClean="0"/>
            <a:t>details</a:t>
          </a:r>
          <a:r>
            <a:rPr lang="fr-FR" dirty="0" smtClean="0"/>
            <a:t> : </a:t>
          </a:r>
          <a:r>
            <a:rPr lang="fr-FR" dirty="0" smtClean="0">
              <a:solidFill>
                <a:srgbClr val="7030A0"/>
              </a:solidFill>
            </a:rPr>
            <a:t>class</a:t>
          </a:r>
          <a:r>
            <a:rPr lang="fr-FR" dirty="0" smtClean="0"/>
            <a:t>=</a:t>
          </a:r>
          <a:r>
            <a:rPr lang="fr-FR" dirty="0" smtClean="0">
              <a:solidFill>
                <a:srgbClr val="0000FF"/>
              </a:solidFill>
            </a:rPr>
            <a:t>"</a:t>
          </a:r>
          <a:r>
            <a:rPr lang="fr-FR" dirty="0" err="1" smtClean="0">
              <a:solidFill>
                <a:srgbClr val="0000FF"/>
              </a:solidFill>
            </a:rPr>
            <a:t>nomClasse</a:t>
          </a:r>
          <a:r>
            <a:rPr lang="fr-FR" dirty="0" smtClean="0">
              <a:solidFill>
                <a:srgbClr val="0000FF"/>
              </a:solidFill>
            </a:rPr>
            <a:t>"</a:t>
          </a:r>
          <a:r>
            <a:rPr lang="fr-FR" dirty="0" smtClean="0"/>
            <a:t> | </a:t>
          </a:r>
          <a:r>
            <a:rPr lang="fr-FR" dirty="0" smtClean="0">
              <a:solidFill>
                <a:srgbClr val="7030A0"/>
              </a:solidFill>
            </a:rPr>
            <a:t>type</a:t>
          </a:r>
          <a:r>
            <a:rPr lang="fr-FR" dirty="0" smtClean="0"/>
            <a:t>=</a:t>
          </a:r>
          <a:r>
            <a:rPr lang="fr-FR" dirty="0" smtClean="0">
              <a:solidFill>
                <a:srgbClr val="0000FF"/>
              </a:solidFill>
            </a:rPr>
            <a:t>"</a:t>
          </a:r>
          <a:r>
            <a:rPr lang="fr-FR" dirty="0" err="1" smtClean="0">
              <a:solidFill>
                <a:srgbClr val="0000FF"/>
              </a:solidFill>
            </a:rPr>
            <a:t>nomType</a:t>
          </a:r>
          <a:r>
            <a:rPr lang="fr-FR" dirty="0" smtClean="0">
              <a:solidFill>
                <a:srgbClr val="0000FF"/>
              </a:solidFill>
            </a:rPr>
            <a:t>"</a:t>
          </a:r>
          <a:endParaRPr lang="fr-FR" dirty="0">
            <a:solidFill>
              <a:srgbClr val="0000FF"/>
            </a:solidFill>
          </a:endParaRPr>
        </a:p>
      </dgm:t>
    </dgm:pt>
    <dgm:pt modelId="{A4180700-4C73-4F32-A9CA-251BF6AEF186}" type="parTrans" cxnId="{5CF6D598-C290-49F4-803B-D47325536F74}">
      <dgm:prSet/>
      <dgm:spPr/>
      <dgm:t>
        <a:bodyPr/>
        <a:lstStyle/>
        <a:p>
          <a:endParaRPr lang="fr-FR"/>
        </a:p>
      </dgm:t>
    </dgm:pt>
    <dgm:pt modelId="{335B8426-3911-482C-BEF0-6C945DB8117A}" type="sibTrans" cxnId="{5CF6D598-C290-49F4-803B-D47325536F74}">
      <dgm:prSet/>
      <dgm:spPr/>
      <dgm:t>
        <a:bodyPr/>
        <a:lstStyle/>
        <a:p>
          <a:endParaRPr lang="fr-FR"/>
        </a:p>
      </dgm:t>
    </dgm:pt>
    <dgm:pt modelId="{2CD7EFD0-0200-4AFD-9F20-CB5DB081017F}">
      <dgm:prSet/>
      <dgm:spPr/>
      <dgm:t>
        <a:bodyPr/>
        <a:lstStyle/>
        <a:p>
          <a:pPr rtl="0"/>
          <a:r>
            <a:rPr lang="fr-FR" b="1" dirty="0" smtClean="0">
              <a:solidFill>
                <a:schemeClr val="accent6">
                  <a:lumMod val="75000"/>
                </a:schemeClr>
              </a:solidFill>
            </a:rPr>
            <a:t>&lt;</a:t>
          </a:r>
          <a:r>
            <a:rPr lang="fr-FR" b="1" dirty="0" err="1" smtClean="0">
              <a:solidFill>
                <a:schemeClr val="accent6">
                  <a:lumMod val="75000"/>
                </a:schemeClr>
              </a:solidFill>
            </a:rPr>
            <a:t>jsp</a:t>
          </a:r>
          <a:r>
            <a:rPr lang="fr-FR" b="1" dirty="0" smtClean="0">
              <a:solidFill>
                <a:schemeClr val="accent6">
                  <a:lumMod val="75000"/>
                </a:schemeClr>
              </a:solidFill>
            </a:rPr>
            <a:t> :</a:t>
          </a:r>
          <a:r>
            <a:rPr lang="fr-FR" b="1" dirty="0" err="1" smtClean="0">
              <a:solidFill>
                <a:schemeClr val="accent6">
                  <a:lumMod val="75000"/>
                </a:schemeClr>
              </a:solidFill>
            </a:rPr>
            <a:t>useBean</a:t>
          </a:r>
          <a:r>
            <a:rPr lang="fr-FR" dirty="0" smtClean="0"/>
            <a:t> </a:t>
          </a:r>
          <a:r>
            <a:rPr lang="fr-FR" dirty="0" smtClean="0">
              <a:solidFill>
                <a:srgbClr val="7030A0"/>
              </a:solidFill>
            </a:rPr>
            <a:t>id</a:t>
          </a:r>
          <a:r>
            <a:rPr lang="fr-FR" dirty="0" smtClean="0"/>
            <a:t>=</a:t>
          </a:r>
          <a:r>
            <a:rPr lang="fr-FR" dirty="0" smtClean="0">
              <a:solidFill>
                <a:srgbClr val="0000FF"/>
              </a:solidFill>
            </a:rPr>
            <a:t>"</a:t>
          </a:r>
          <a:r>
            <a:rPr lang="fr-FR" dirty="0" err="1" smtClean="0">
              <a:solidFill>
                <a:srgbClr val="0000FF"/>
              </a:solidFill>
            </a:rPr>
            <a:t>nomInstanceBean</a:t>
          </a:r>
          <a:r>
            <a:rPr lang="fr-FR" dirty="0" smtClean="0">
              <a:solidFill>
                <a:srgbClr val="0000FF"/>
              </a:solidFill>
            </a:rPr>
            <a:t>"</a:t>
          </a:r>
          <a:r>
            <a:rPr lang="fr-FR" dirty="0" smtClean="0"/>
            <a:t> </a:t>
          </a:r>
          <a:r>
            <a:rPr lang="fr-FR" dirty="0" smtClean="0">
              <a:solidFill>
                <a:srgbClr val="7030A0"/>
              </a:solidFill>
            </a:rPr>
            <a:t>scope</a:t>
          </a:r>
          <a:r>
            <a:rPr lang="fr-FR" dirty="0" smtClean="0"/>
            <a:t>=</a:t>
          </a:r>
          <a:r>
            <a:rPr lang="fr-FR" dirty="0" smtClean="0">
              <a:solidFill>
                <a:srgbClr val="0000FF"/>
              </a:solidFill>
            </a:rPr>
            <a:t>"page|</a:t>
          </a:r>
          <a:r>
            <a:rPr lang="fr-FR" dirty="0" err="1" smtClean="0">
              <a:solidFill>
                <a:srgbClr val="0000FF"/>
              </a:solidFill>
            </a:rPr>
            <a:t>request</a:t>
          </a:r>
          <a:r>
            <a:rPr lang="fr-FR" dirty="0" smtClean="0">
              <a:solidFill>
                <a:srgbClr val="0000FF"/>
              </a:solidFill>
            </a:rPr>
            <a:t>|</a:t>
          </a:r>
          <a:r>
            <a:rPr lang="fr-FR" dirty="0" err="1" smtClean="0">
              <a:solidFill>
                <a:srgbClr val="0000FF"/>
              </a:solidFill>
            </a:rPr>
            <a:t>session|application</a:t>
          </a:r>
          <a:r>
            <a:rPr lang="fr-FR" dirty="0" smtClean="0">
              <a:solidFill>
                <a:srgbClr val="0000FF"/>
              </a:solidFill>
            </a:rPr>
            <a:t>"</a:t>
          </a:r>
          <a:r>
            <a:rPr lang="fr-FR" dirty="0" smtClean="0"/>
            <a:t> </a:t>
          </a:r>
          <a:r>
            <a:rPr lang="fr-FR" b="1" dirty="0" err="1" smtClean="0"/>
            <a:t>details</a:t>
          </a:r>
          <a:r>
            <a:rPr lang="fr-FR" dirty="0" smtClean="0"/>
            <a:t> </a:t>
          </a:r>
          <a:r>
            <a:rPr lang="fr-FR" b="1" dirty="0" smtClean="0">
              <a:solidFill>
                <a:schemeClr val="accent6">
                  <a:lumMod val="75000"/>
                </a:schemeClr>
              </a:solidFill>
            </a:rPr>
            <a:t>/&gt;</a:t>
          </a:r>
          <a:endParaRPr lang="fr-FR" b="1" dirty="0">
            <a:solidFill>
              <a:schemeClr val="accent6">
                <a:lumMod val="75000"/>
              </a:schemeClr>
            </a:solidFill>
          </a:endParaRPr>
        </a:p>
      </dgm:t>
    </dgm:pt>
    <dgm:pt modelId="{16996985-1A72-422D-BB17-B135676B2FDA}" type="parTrans" cxnId="{97FBA1F2-505B-4341-8A46-67961D1EA7E9}">
      <dgm:prSet/>
      <dgm:spPr/>
      <dgm:t>
        <a:bodyPr/>
        <a:lstStyle/>
        <a:p>
          <a:endParaRPr lang="fr-FR"/>
        </a:p>
      </dgm:t>
    </dgm:pt>
    <dgm:pt modelId="{7FED71AC-DB8B-4CC5-AF78-0E454EDFC7B2}" type="sibTrans" cxnId="{97FBA1F2-505B-4341-8A46-67961D1EA7E9}">
      <dgm:prSet/>
      <dgm:spPr/>
      <dgm:t>
        <a:bodyPr/>
        <a:lstStyle/>
        <a:p>
          <a:endParaRPr lang="fr-FR"/>
        </a:p>
      </dgm:t>
    </dgm:pt>
    <dgm:pt modelId="{5F0DB2C9-C4D1-4D6F-B50A-EB07291676FE}" type="pres">
      <dgm:prSet presAssocID="{9770B14A-C6F7-4FC6-95A5-2015236386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AFB461A-5C84-4772-BD38-86055ED94BF5}" type="pres">
      <dgm:prSet presAssocID="{802EB4E6-2401-4887-AC99-A5BCC32BF0B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B8BE6D8-C5C5-471A-A847-8FF56B66DE5F}" type="pres">
      <dgm:prSet presAssocID="{802EB4E6-2401-4887-AC99-A5BCC32BF0B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7FBA1F2-505B-4341-8A46-67961D1EA7E9}" srcId="{802EB4E6-2401-4887-AC99-A5BCC32BF0BC}" destId="{2CD7EFD0-0200-4AFD-9F20-CB5DB081017F}" srcOrd="1" destOrd="0" parTransId="{16996985-1A72-422D-BB17-B135676B2FDA}" sibTransId="{7FED71AC-DB8B-4CC5-AF78-0E454EDFC7B2}"/>
    <dgm:cxn modelId="{236F08AE-DC3D-48A7-9575-DE1D2F5AD22E}" type="presOf" srcId="{802EB4E6-2401-4887-AC99-A5BCC32BF0BC}" destId="{FAFB461A-5C84-4772-BD38-86055ED94BF5}" srcOrd="0" destOrd="0" presId="urn:microsoft.com/office/officeart/2005/8/layout/vList2"/>
    <dgm:cxn modelId="{CBA02EBE-6152-4569-A7FA-7BFD82D50213}" type="presOf" srcId="{D111F6EC-2404-4D47-BA52-7AB347A9D88F}" destId="{7B8BE6D8-C5C5-471A-A847-8FF56B66DE5F}" srcOrd="0" destOrd="2" presId="urn:microsoft.com/office/officeart/2005/8/layout/vList2"/>
    <dgm:cxn modelId="{4AAFF83A-4F5D-4D4C-9BE1-BDE180B4208A}" srcId="{9770B14A-C6F7-4FC6-95A5-201523638634}" destId="{802EB4E6-2401-4887-AC99-A5BCC32BF0BC}" srcOrd="0" destOrd="0" parTransId="{BF2D094F-60C1-4ABD-A8A8-51CB4E0E9FA4}" sibTransId="{42B32644-07D8-4143-9D5C-52F36FF56459}"/>
    <dgm:cxn modelId="{5CF6D598-C290-49F4-803B-D47325536F74}" srcId="{2CD7EFD0-0200-4AFD-9F20-CB5DB081017F}" destId="{D111F6EC-2404-4D47-BA52-7AB347A9D88F}" srcOrd="0" destOrd="0" parTransId="{A4180700-4C73-4F32-A9CA-251BF6AEF186}" sibTransId="{335B8426-3911-482C-BEF0-6C945DB8117A}"/>
    <dgm:cxn modelId="{B55430BC-7364-4E5C-A814-3132EF0E405D}" type="presOf" srcId="{9770B14A-C6F7-4FC6-95A5-201523638634}" destId="{5F0DB2C9-C4D1-4D6F-B50A-EB07291676FE}" srcOrd="0" destOrd="0" presId="urn:microsoft.com/office/officeart/2005/8/layout/vList2"/>
    <dgm:cxn modelId="{62029A87-CC09-484E-A80E-3B13E4E60CE9}" type="presOf" srcId="{2CD7EFD0-0200-4AFD-9F20-CB5DB081017F}" destId="{7B8BE6D8-C5C5-471A-A847-8FF56B66DE5F}" srcOrd="0" destOrd="1" presId="urn:microsoft.com/office/officeart/2005/8/layout/vList2"/>
    <dgm:cxn modelId="{7D17C7D4-704A-4235-BF17-CD550FB29BC0}" type="presOf" srcId="{82CDCC7E-B944-4467-870B-98C3776F56C3}" destId="{7B8BE6D8-C5C5-471A-A847-8FF56B66DE5F}" srcOrd="0" destOrd="0" presId="urn:microsoft.com/office/officeart/2005/8/layout/vList2"/>
    <dgm:cxn modelId="{2DDF908C-294C-49B9-9604-6A8780372471}" srcId="{802EB4E6-2401-4887-AC99-A5BCC32BF0BC}" destId="{82CDCC7E-B944-4467-870B-98C3776F56C3}" srcOrd="0" destOrd="0" parTransId="{0B457301-4286-4C6E-A0C3-12C1EEDFF296}" sibTransId="{91C77DF9-C4EB-4D40-B007-B959A100E447}"/>
    <dgm:cxn modelId="{2ED33FD8-55F2-4D60-B1AD-839FA00AEFBB}" type="presParOf" srcId="{5F0DB2C9-C4D1-4D6F-B50A-EB07291676FE}" destId="{FAFB461A-5C84-4772-BD38-86055ED94BF5}" srcOrd="0" destOrd="0" presId="urn:microsoft.com/office/officeart/2005/8/layout/vList2"/>
    <dgm:cxn modelId="{83859D6C-C9FF-41CD-8606-A11BB9D84999}" type="presParOf" srcId="{5F0DB2C9-C4D1-4D6F-B50A-EB07291676FE}" destId="{7B8BE6D8-C5C5-471A-A847-8FF56B66DE5F}" srcOrd="1" destOrd="0" presId="urn:microsoft.com/office/officeart/2005/8/layout/vList2"/>
  </dgm:cxnLst>
  <dgm:bg/>
  <dgm:whole/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CDF13AC-EE82-4D8F-AC8E-204159CB9782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47E82A98-A304-4CF5-8414-09FFBA0DF61E}">
      <dgm:prSet/>
      <dgm:spPr/>
      <dgm:t>
        <a:bodyPr/>
        <a:lstStyle/>
        <a:p>
          <a:pPr rtl="0"/>
          <a:r>
            <a:rPr lang="fr-FR" b="1" dirty="0" smtClean="0">
              <a:solidFill>
                <a:schemeClr val="accent6">
                  <a:lumMod val="75000"/>
                </a:schemeClr>
              </a:solidFill>
            </a:rPr>
            <a:t>&lt;</a:t>
          </a:r>
          <a:r>
            <a:rPr lang="fr-FR" b="1" dirty="0" err="1" smtClean="0">
              <a:solidFill>
                <a:schemeClr val="accent6">
                  <a:lumMod val="75000"/>
                </a:schemeClr>
              </a:solidFill>
            </a:rPr>
            <a:t>jsp:getProperty</a:t>
          </a:r>
          <a:r>
            <a:rPr lang="fr-FR" b="1" dirty="0" smtClean="0">
              <a:solidFill>
                <a:schemeClr val="accent6">
                  <a:lumMod val="75000"/>
                </a:schemeClr>
              </a:solidFill>
            </a:rPr>
            <a:t>&gt; </a:t>
          </a:r>
          <a:r>
            <a:rPr lang="fr-FR" dirty="0" smtClean="0"/>
            <a:t>: permet d’accéder aux valeurs stockées dans un </a:t>
          </a:r>
          <a:r>
            <a:rPr lang="fr-FR" dirty="0" err="1" smtClean="0"/>
            <a:t>bean</a:t>
          </a:r>
          <a:r>
            <a:rPr lang="fr-FR" dirty="0" smtClean="0"/>
            <a:t>.</a:t>
          </a:r>
          <a:endParaRPr lang="fr-FR" dirty="0"/>
        </a:p>
      </dgm:t>
    </dgm:pt>
    <dgm:pt modelId="{D57AEABB-6A06-4B95-92B7-89A99FE0158D}" type="parTrans" cxnId="{2496E174-A965-4E19-BA94-8B44AF69450C}">
      <dgm:prSet/>
      <dgm:spPr/>
      <dgm:t>
        <a:bodyPr/>
        <a:lstStyle/>
        <a:p>
          <a:endParaRPr lang="fr-FR"/>
        </a:p>
      </dgm:t>
    </dgm:pt>
    <dgm:pt modelId="{022BAA67-781E-41CC-9A6D-B20ACCA0E428}" type="sibTrans" cxnId="{2496E174-A965-4E19-BA94-8B44AF69450C}">
      <dgm:prSet/>
      <dgm:spPr/>
      <dgm:t>
        <a:bodyPr/>
        <a:lstStyle/>
        <a:p>
          <a:endParaRPr lang="fr-FR"/>
        </a:p>
      </dgm:t>
    </dgm:pt>
    <dgm:pt modelId="{D156C9CD-7FA2-47A6-8B0B-5010C3C0BD68}">
      <dgm:prSet/>
      <dgm:spPr/>
      <dgm:t>
        <a:bodyPr/>
        <a:lstStyle/>
        <a:p>
          <a:pPr rtl="0"/>
          <a:r>
            <a:rPr lang="en-US" b="1" dirty="0" smtClean="0">
              <a:solidFill>
                <a:schemeClr val="accent6">
                  <a:lumMod val="75000"/>
                </a:schemeClr>
              </a:solidFill>
            </a:rPr>
            <a:t>&lt;</a:t>
          </a:r>
          <a:r>
            <a:rPr lang="en-US" b="1" dirty="0" err="1" smtClean="0">
              <a:solidFill>
                <a:schemeClr val="accent6">
                  <a:lumMod val="75000"/>
                </a:schemeClr>
              </a:solidFill>
            </a:rPr>
            <a:t>jsp:getProperty</a:t>
          </a:r>
          <a:r>
            <a:rPr lang="en-US" b="1" dirty="0" smtClean="0">
              <a:solidFill>
                <a:schemeClr val="accent6">
                  <a:lumMod val="75000"/>
                </a:schemeClr>
              </a:solidFill>
            </a:rPr>
            <a:t> </a:t>
          </a:r>
          <a:r>
            <a:rPr lang="fr-FR" dirty="0" err="1" smtClean="0">
              <a:solidFill>
                <a:srgbClr val="7030A0"/>
              </a:solidFill>
            </a:rPr>
            <a:t>name</a:t>
          </a:r>
          <a:r>
            <a:rPr lang="fr-FR" dirty="0" smtClean="0"/>
            <a:t>=</a:t>
          </a:r>
          <a:r>
            <a:rPr lang="fr-FR" dirty="0" smtClean="0">
              <a:solidFill>
                <a:srgbClr val="0000FF"/>
              </a:solidFill>
            </a:rPr>
            <a:t>"</a:t>
          </a:r>
          <a:r>
            <a:rPr lang="fr-FR" dirty="0" err="1" smtClean="0">
              <a:solidFill>
                <a:srgbClr val="0000FF"/>
              </a:solidFill>
            </a:rPr>
            <a:t>nomInstanceBean</a:t>
          </a:r>
          <a:r>
            <a:rPr lang="fr-FR" dirty="0" smtClean="0">
              <a:solidFill>
                <a:srgbClr val="0000FF"/>
              </a:solidFill>
            </a:rPr>
            <a:t>" </a:t>
          </a:r>
          <a:r>
            <a:rPr lang="en-US" dirty="0" smtClean="0">
              <a:solidFill>
                <a:srgbClr val="7030A0"/>
              </a:solidFill>
            </a:rPr>
            <a:t>property</a:t>
          </a:r>
          <a:r>
            <a:rPr lang="en-US" dirty="0" smtClean="0"/>
            <a:t>=</a:t>
          </a:r>
          <a:r>
            <a:rPr lang="en-US" dirty="0" smtClean="0">
              <a:solidFill>
                <a:srgbClr val="0000FF"/>
              </a:solidFill>
            </a:rPr>
            <a:t>"</a:t>
          </a:r>
          <a:r>
            <a:rPr lang="fr-FR" dirty="0" err="1" smtClean="0">
              <a:solidFill>
                <a:srgbClr val="0000FF"/>
              </a:solidFill>
            </a:rPr>
            <a:t>nomPropriete</a:t>
          </a:r>
          <a:r>
            <a:rPr lang="en-US" dirty="0" smtClean="0">
              <a:solidFill>
                <a:srgbClr val="0000FF"/>
              </a:solidFill>
            </a:rPr>
            <a:t>"</a:t>
          </a:r>
          <a:r>
            <a:rPr lang="en-US" dirty="0" smtClean="0"/>
            <a:t> </a:t>
          </a:r>
          <a:r>
            <a:rPr lang="en-US" b="1" dirty="0" smtClean="0">
              <a:solidFill>
                <a:schemeClr val="accent6">
                  <a:lumMod val="75000"/>
                </a:schemeClr>
              </a:solidFill>
            </a:rPr>
            <a:t>/&gt;</a:t>
          </a:r>
          <a:endParaRPr lang="fr-FR" b="1" dirty="0">
            <a:solidFill>
              <a:schemeClr val="accent6">
                <a:lumMod val="75000"/>
              </a:schemeClr>
            </a:solidFill>
          </a:endParaRPr>
        </a:p>
      </dgm:t>
    </dgm:pt>
    <dgm:pt modelId="{86FA0837-193A-4CBD-B24C-5831ECE00C50}" type="parTrans" cxnId="{E9C4207C-9818-40CA-9E13-3D88450158F1}">
      <dgm:prSet/>
      <dgm:spPr/>
      <dgm:t>
        <a:bodyPr/>
        <a:lstStyle/>
        <a:p>
          <a:endParaRPr lang="fr-FR"/>
        </a:p>
      </dgm:t>
    </dgm:pt>
    <dgm:pt modelId="{4EBD6DD1-F239-420E-A105-76E97A6BA6D8}" type="sibTrans" cxnId="{E9C4207C-9818-40CA-9E13-3D88450158F1}">
      <dgm:prSet/>
      <dgm:spPr/>
      <dgm:t>
        <a:bodyPr/>
        <a:lstStyle/>
        <a:p>
          <a:endParaRPr lang="fr-FR"/>
        </a:p>
      </dgm:t>
    </dgm:pt>
    <dgm:pt modelId="{E340DB61-122A-4C1F-AACA-8E4409636BA8}" type="pres">
      <dgm:prSet presAssocID="{4CDF13AC-EE82-4D8F-AC8E-204159CB97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7765180-EB6A-4FD8-8B58-7FC7A5B9E3B6}" type="pres">
      <dgm:prSet presAssocID="{47E82A98-A304-4CF5-8414-09FFBA0DF61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448E3B4-690A-45F2-A106-CB851DCB2A7A}" type="pres">
      <dgm:prSet presAssocID="{47E82A98-A304-4CF5-8414-09FFBA0DF61E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496E174-A965-4E19-BA94-8B44AF69450C}" srcId="{4CDF13AC-EE82-4D8F-AC8E-204159CB9782}" destId="{47E82A98-A304-4CF5-8414-09FFBA0DF61E}" srcOrd="0" destOrd="0" parTransId="{D57AEABB-6A06-4B95-92B7-89A99FE0158D}" sibTransId="{022BAA67-781E-41CC-9A6D-B20ACCA0E428}"/>
    <dgm:cxn modelId="{9D08C760-8549-4880-B3FB-ED10677C792D}" type="presOf" srcId="{4CDF13AC-EE82-4D8F-AC8E-204159CB9782}" destId="{E340DB61-122A-4C1F-AACA-8E4409636BA8}" srcOrd="0" destOrd="0" presId="urn:microsoft.com/office/officeart/2005/8/layout/vList2"/>
    <dgm:cxn modelId="{E9C4207C-9818-40CA-9E13-3D88450158F1}" srcId="{47E82A98-A304-4CF5-8414-09FFBA0DF61E}" destId="{D156C9CD-7FA2-47A6-8B0B-5010C3C0BD68}" srcOrd="0" destOrd="0" parTransId="{86FA0837-193A-4CBD-B24C-5831ECE00C50}" sibTransId="{4EBD6DD1-F239-420E-A105-76E97A6BA6D8}"/>
    <dgm:cxn modelId="{ED0FCEC8-6CF6-4A7E-80D7-682F11991181}" type="presOf" srcId="{D156C9CD-7FA2-47A6-8B0B-5010C3C0BD68}" destId="{B448E3B4-690A-45F2-A106-CB851DCB2A7A}" srcOrd="0" destOrd="0" presId="urn:microsoft.com/office/officeart/2005/8/layout/vList2"/>
    <dgm:cxn modelId="{A3353AFC-0152-4A54-A0D9-B9DEF9331F3F}" type="presOf" srcId="{47E82A98-A304-4CF5-8414-09FFBA0DF61E}" destId="{E7765180-EB6A-4FD8-8B58-7FC7A5B9E3B6}" srcOrd="0" destOrd="0" presId="urn:microsoft.com/office/officeart/2005/8/layout/vList2"/>
    <dgm:cxn modelId="{02267627-F639-4AF2-9D3C-5DD2D821B954}" type="presParOf" srcId="{E340DB61-122A-4C1F-AACA-8E4409636BA8}" destId="{E7765180-EB6A-4FD8-8B58-7FC7A5B9E3B6}" srcOrd="0" destOrd="0" presId="urn:microsoft.com/office/officeart/2005/8/layout/vList2"/>
    <dgm:cxn modelId="{95D439C2-CA8B-4530-B59A-443B871A9365}" type="presParOf" srcId="{E340DB61-122A-4C1F-AACA-8E4409636BA8}" destId="{B448E3B4-690A-45F2-A106-CB851DCB2A7A}" srcOrd="1" destOrd="0" presId="urn:microsoft.com/office/officeart/2005/8/layout/vList2"/>
  </dgm:cxnLst>
  <dgm:bg/>
  <dgm:whole/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7A9297F-1431-4E93-9123-15923AF5ED23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D50DCE9-8AAE-4DD3-81AF-0393B35518C1}">
      <dgm:prSet/>
      <dgm:spPr/>
      <dgm:t>
        <a:bodyPr/>
        <a:lstStyle/>
        <a:p>
          <a:pPr rtl="0"/>
          <a:r>
            <a:rPr lang="fr-FR" b="1" dirty="0" smtClean="0">
              <a:solidFill>
                <a:schemeClr val="accent6">
                  <a:lumMod val="75000"/>
                </a:schemeClr>
              </a:solidFill>
            </a:rPr>
            <a:t>&lt;</a:t>
          </a:r>
          <a:r>
            <a:rPr lang="fr-FR" b="1" dirty="0" err="1" smtClean="0">
              <a:solidFill>
                <a:schemeClr val="accent6">
                  <a:lumMod val="75000"/>
                </a:schemeClr>
              </a:solidFill>
            </a:rPr>
            <a:t>jsp:setProperty</a:t>
          </a:r>
          <a:r>
            <a:rPr lang="fr-FR" b="1" dirty="0" smtClean="0">
              <a:solidFill>
                <a:schemeClr val="accent6">
                  <a:lumMod val="75000"/>
                </a:schemeClr>
              </a:solidFill>
            </a:rPr>
            <a:t>&gt; </a:t>
          </a:r>
          <a:r>
            <a:rPr lang="fr-FR" dirty="0" smtClean="0"/>
            <a:t>: permet de fixer la valeur des propriétés simples ou indexées d’un </a:t>
          </a:r>
          <a:r>
            <a:rPr lang="fr-FR" dirty="0" err="1" smtClean="0"/>
            <a:t>bean</a:t>
          </a:r>
          <a:r>
            <a:rPr lang="fr-FR" dirty="0" smtClean="0"/>
            <a:t>.</a:t>
          </a:r>
          <a:endParaRPr lang="fr-FR" dirty="0"/>
        </a:p>
      </dgm:t>
    </dgm:pt>
    <dgm:pt modelId="{A7A4CC61-0CAE-42C7-8FB3-00A09C521282}" type="parTrans" cxnId="{1AEA5060-5B2E-46E9-92C2-A484C68E4CA3}">
      <dgm:prSet/>
      <dgm:spPr/>
      <dgm:t>
        <a:bodyPr/>
        <a:lstStyle/>
        <a:p>
          <a:endParaRPr lang="fr-FR"/>
        </a:p>
      </dgm:t>
    </dgm:pt>
    <dgm:pt modelId="{7C478F56-D2DE-47DF-88A7-1FDE6282A83E}" type="sibTrans" cxnId="{1AEA5060-5B2E-46E9-92C2-A484C68E4CA3}">
      <dgm:prSet/>
      <dgm:spPr/>
      <dgm:t>
        <a:bodyPr/>
        <a:lstStyle/>
        <a:p>
          <a:endParaRPr lang="fr-FR"/>
        </a:p>
      </dgm:t>
    </dgm:pt>
    <dgm:pt modelId="{2611BBFC-E258-49AE-9AFF-09255A461206}">
      <dgm:prSet/>
      <dgm:spPr/>
      <dgm:t>
        <a:bodyPr/>
        <a:lstStyle/>
        <a:p>
          <a:pPr rtl="0"/>
          <a:r>
            <a:rPr lang="fr-FR" b="1" dirty="0" smtClean="0">
              <a:solidFill>
                <a:schemeClr val="accent6">
                  <a:lumMod val="75000"/>
                </a:schemeClr>
              </a:solidFill>
            </a:rPr>
            <a:t>&lt;</a:t>
          </a:r>
          <a:r>
            <a:rPr lang="fr-FR" b="1" dirty="0" err="1" smtClean="0">
              <a:solidFill>
                <a:schemeClr val="accent6">
                  <a:lumMod val="75000"/>
                </a:schemeClr>
              </a:solidFill>
            </a:rPr>
            <a:t>jsp:setProperty</a:t>
          </a:r>
          <a:r>
            <a:rPr lang="fr-FR" dirty="0" smtClean="0"/>
            <a:t> </a:t>
          </a:r>
          <a:r>
            <a:rPr lang="fr-FR" dirty="0" err="1" smtClean="0">
              <a:solidFill>
                <a:srgbClr val="7030A0"/>
              </a:solidFill>
            </a:rPr>
            <a:t>name</a:t>
          </a:r>
          <a:r>
            <a:rPr lang="fr-FR" dirty="0" smtClean="0"/>
            <a:t>=</a:t>
          </a:r>
          <a:r>
            <a:rPr lang="fr-FR" dirty="0" smtClean="0">
              <a:solidFill>
                <a:srgbClr val="0000FF"/>
              </a:solidFill>
            </a:rPr>
            <a:t>"</a:t>
          </a:r>
          <a:r>
            <a:rPr lang="fr-FR" dirty="0" err="1" smtClean="0">
              <a:solidFill>
                <a:srgbClr val="0000FF"/>
              </a:solidFill>
            </a:rPr>
            <a:t>nomInstanceBean</a:t>
          </a:r>
          <a:r>
            <a:rPr lang="fr-FR" dirty="0" smtClean="0">
              <a:solidFill>
                <a:srgbClr val="0000FF"/>
              </a:solidFill>
            </a:rPr>
            <a:t>"</a:t>
          </a:r>
          <a:r>
            <a:rPr lang="fr-FR" dirty="0" smtClean="0"/>
            <a:t> </a:t>
          </a:r>
          <a:r>
            <a:rPr lang="fr-FR" b="1" dirty="0" err="1" smtClean="0"/>
            <a:t>details</a:t>
          </a:r>
          <a:r>
            <a:rPr lang="fr-FR" dirty="0" smtClean="0"/>
            <a:t> </a:t>
          </a:r>
          <a:r>
            <a:rPr lang="fr-FR" b="1" dirty="0" smtClean="0">
              <a:solidFill>
                <a:schemeClr val="accent6">
                  <a:lumMod val="75000"/>
                </a:schemeClr>
              </a:solidFill>
            </a:rPr>
            <a:t>/&gt;</a:t>
          </a:r>
          <a:endParaRPr lang="fr-FR" b="1" dirty="0">
            <a:solidFill>
              <a:schemeClr val="accent6">
                <a:lumMod val="75000"/>
              </a:schemeClr>
            </a:solidFill>
          </a:endParaRPr>
        </a:p>
      </dgm:t>
    </dgm:pt>
    <dgm:pt modelId="{BABABF3E-54C8-4639-8865-A20A761DB5C8}" type="parTrans" cxnId="{566EA653-2962-4BDF-9665-999703844B6E}">
      <dgm:prSet/>
      <dgm:spPr/>
      <dgm:t>
        <a:bodyPr/>
        <a:lstStyle/>
        <a:p>
          <a:endParaRPr lang="fr-FR"/>
        </a:p>
      </dgm:t>
    </dgm:pt>
    <dgm:pt modelId="{FBD277FC-3B1D-4EAE-A557-EA09677FDE9D}" type="sibTrans" cxnId="{566EA653-2962-4BDF-9665-999703844B6E}">
      <dgm:prSet/>
      <dgm:spPr/>
      <dgm:t>
        <a:bodyPr/>
        <a:lstStyle/>
        <a:p>
          <a:endParaRPr lang="fr-FR"/>
        </a:p>
      </dgm:t>
    </dgm:pt>
    <dgm:pt modelId="{1EC8C44A-994B-4F16-82BA-BF080961768B}">
      <dgm:prSet/>
      <dgm:spPr/>
      <dgm:t>
        <a:bodyPr/>
        <a:lstStyle/>
        <a:p>
          <a:pPr rtl="0"/>
          <a:r>
            <a:rPr lang="fr-FR" dirty="0" smtClean="0"/>
            <a:t>où </a:t>
          </a:r>
          <a:r>
            <a:rPr lang="fr-FR" b="1" dirty="0" err="1" smtClean="0"/>
            <a:t>details</a:t>
          </a:r>
          <a:r>
            <a:rPr lang="fr-FR" dirty="0" smtClean="0"/>
            <a:t> : </a:t>
          </a:r>
          <a:endParaRPr lang="fr-FR" dirty="0"/>
        </a:p>
      </dgm:t>
    </dgm:pt>
    <dgm:pt modelId="{CA3E9810-0B59-4CC6-9A11-B02787BE6454}" type="parTrans" cxnId="{5B8BD428-1B02-4A64-BD14-0BE48A960F84}">
      <dgm:prSet/>
      <dgm:spPr/>
      <dgm:t>
        <a:bodyPr/>
        <a:lstStyle/>
        <a:p>
          <a:endParaRPr lang="fr-FR"/>
        </a:p>
      </dgm:t>
    </dgm:pt>
    <dgm:pt modelId="{18C0EF46-C8F7-4ACB-8513-1A297FAA5556}" type="sibTrans" cxnId="{5B8BD428-1B02-4A64-BD14-0BE48A960F84}">
      <dgm:prSet/>
      <dgm:spPr/>
      <dgm:t>
        <a:bodyPr/>
        <a:lstStyle/>
        <a:p>
          <a:endParaRPr lang="fr-FR"/>
        </a:p>
      </dgm:t>
    </dgm:pt>
    <dgm:pt modelId="{6F7B7116-E7B5-46C9-85D9-545E9380FDCD}">
      <dgm:prSet/>
      <dgm:spPr/>
      <dgm:t>
        <a:bodyPr/>
        <a:lstStyle/>
        <a:p>
          <a:pPr rtl="0"/>
          <a:r>
            <a:rPr lang="fr-FR" dirty="0" err="1" smtClean="0">
              <a:solidFill>
                <a:srgbClr val="7030A0"/>
              </a:solidFill>
            </a:rPr>
            <a:t>property</a:t>
          </a:r>
          <a:r>
            <a:rPr lang="fr-FR" dirty="0" smtClean="0"/>
            <a:t>=</a:t>
          </a:r>
          <a:r>
            <a:rPr lang="fr-FR" dirty="0" smtClean="0">
              <a:solidFill>
                <a:srgbClr val="0000FF"/>
              </a:solidFill>
            </a:rPr>
            <a:t>"*"</a:t>
          </a:r>
          <a:r>
            <a:rPr lang="fr-FR" dirty="0" smtClean="0"/>
            <a:t> </a:t>
          </a:r>
          <a:endParaRPr lang="fr-FR" dirty="0"/>
        </a:p>
      </dgm:t>
    </dgm:pt>
    <dgm:pt modelId="{34D82353-F451-4E95-9CBF-3F605597706D}" type="parTrans" cxnId="{A772F57B-9FAC-4B50-8C3A-BB9874478127}">
      <dgm:prSet/>
      <dgm:spPr/>
      <dgm:t>
        <a:bodyPr/>
        <a:lstStyle/>
        <a:p>
          <a:endParaRPr lang="fr-FR"/>
        </a:p>
      </dgm:t>
    </dgm:pt>
    <dgm:pt modelId="{E427289B-3AA2-4B67-97EF-8B1D49DA5A2B}" type="sibTrans" cxnId="{A772F57B-9FAC-4B50-8C3A-BB9874478127}">
      <dgm:prSet/>
      <dgm:spPr/>
      <dgm:t>
        <a:bodyPr/>
        <a:lstStyle/>
        <a:p>
          <a:endParaRPr lang="fr-FR"/>
        </a:p>
      </dgm:t>
    </dgm:pt>
    <dgm:pt modelId="{F806FBB4-BBC6-48A3-8C68-DB85491F9F9C}">
      <dgm:prSet/>
      <dgm:spPr/>
      <dgm:t>
        <a:bodyPr/>
        <a:lstStyle/>
        <a:p>
          <a:pPr rtl="0"/>
          <a:r>
            <a:rPr lang="fr-FR" dirty="0" err="1" smtClean="0">
              <a:solidFill>
                <a:srgbClr val="7030A0"/>
              </a:solidFill>
            </a:rPr>
            <a:t>property</a:t>
          </a:r>
          <a:r>
            <a:rPr lang="fr-FR" dirty="0" smtClean="0"/>
            <a:t>=</a:t>
          </a:r>
          <a:r>
            <a:rPr lang="fr-FR" dirty="0" smtClean="0">
              <a:solidFill>
                <a:srgbClr val="0000FF"/>
              </a:solidFill>
            </a:rPr>
            <a:t>"</a:t>
          </a:r>
          <a:r>
            <a:rPr lang="fr-FR" dirty="0" err="1" smtClean="0">
              <a:solidFill>
                <a:srgbClr val="0000FF"/>
              </a:solidFill>
            </a:rPr>
            <a:t>nomPropriete</a:t>
          </a:r>
          <a:r>
            <a:rPr lang="fr-FR" dirty="0" smtClean="0">
              <a:solidFill>
                <a:srgbClr val="0000FF"/>
              </a:solidFill>
            </a:rPr>
            <a:t>"</a:t>
          </a:r>
          <a:endParaRPr lang="fr-FR" dirty="0">
            <a:solidFill>
              <a:srgbClr val="0000FF"/>
            </a:solidFill>
          </a:endParaRPr>
        </a:p>
      </dgm:t>
    </dgm:pt>
    <dgm:pt modelId="{7CDEE068-4084-4B53-AEE0-5655370F2257}" type="parTrans" cxnId="{A8817E03-2DF4-476A-BB95-41FF94670ADE}">
      <dgm:prSet/>
      <dgm:spPr/>
      <dgm:t>
        <a:bodyPr/>
        <a:lstStyle/>
        <a:p>
          <a:endParaRPr lang="fr-FR"/>
        </a:p>
      </dgm:t>
    </dgm:pt>
    <dgm:pt modelId="{AFE94B3D-1A1D-4CB4-9E1B-895537FFE7CD}" type="sibTrans" cxnId="{A8817E03-2DF4-476A-BB95-41FF94670ADE}">
      <dgm:prSet/>
      <dgm:spPr/>
      <dgm:t>
        <a:bodyPr/>
        <a:lstStyle/>
        <a:p>
          <a:endParaRPr lang="fr-FR"/>
        </a:p>
      </dgm:t>
    </dgm:pt>
    <dgm:pt modelId="{AAB4AAA2-078C-4711-84FA-1630ADC0CE51}">
      <dgm:prSet/>
      <dgm:spPr/>
      <dgm:t>
        <a:bodyPr/>
        <a:lstStyle/>
        <a:p>
          <a:pPr rtl="0"/>
          <a:r>
            <a:rPr lang="fr-FR" dirty="0" err="1" smtClean="0">
              <a:solidFill>
                <a:srgbClr val="7030A0"/>
              </a:solidFill>
            </a:rPr>
            <a:t>property</a:t>
          </a:r>
          <a:r>
            <a:rPr lang="fr-FR" dirty="0" smtClean="0"/>
            <a:t>=</a:t>
          </a:r>
          <a:r>
            <a:rPr lang="fr-FR" dirty="0" smtClean="0">
              <a:solidFill>
                <a:srgbClr val="0000FF"/>
              </a:solidFill>
            </a:rPr>
            <a:t>"</a:t>
          </a:r>
          <a:r>
            <a:rPr lang="fr-FR" dirty="0" err="1" smtClean="0">
              <a:solidFill>
                <a:srgbClr val="0000FF"/>
              </a:solidFill>
            </a:rPr>
            <a:t>nomPropriete</a:t>
          </a:r>
          <a:r>
            <a:rPr lang="fr-FR" dirty="0" smtClean="0">
              <a:solidFill>
                <a:srgbClr val="0000FF"/>
              </a:solidFill>
            </a:rPr>
            <a:t>"</a:t>
          </a:r>
          <a:r>
            <a:rPr lang="fr-FR" dirty="0" smtClean="0"/>
            <a:t> </a:t>
          </a:r>
          <a:r>
            <a:rPr lang="fr-FR" dirty="0" smtClean="0">
              <a:solidFill>
                <a:srgbClr val="7030A0"/>
              </a:solidFill>
            </a:rPr>
            <a:t>value</a:t>
          </a:r>
          <a:r>
            <a:rPr lang="fr-FR" dirty="0" smtClean="0"/>
            <a:t>=</a:t>
          </a:r>
          <a:r>
            <a:rPr lang="fr-FR" dirty="0" smtClean="0">
              <a:solidFill>
                <a:srgbClr val="0000FF"/>
              </a:solidFill>
            </a:rPr>
            <a:t>"</a:t>
          </a:r>
          <a:r>
            <a:rPr lang="fr-FR" dirty="0" err="1" smtClean="0">
              <a:solidFill>
                <a:srgbClr val="0000FF"/>
              </a:solidFill>
            </a:rPr>
            <a:t>uneValeur</a:t>
          </a:r>
          <a:r>
            <a:rPr lang="fr-FR" dirty="0" smtClean="0">
              <a:solidFill>
                <a:srgbClr val="0000FF"/>
              </a:solidFill>
            </a:rPr>
            <a:t>"</a:t>
          </a:r>
          <a:endParaRPr lang="fr-FR" dirty="0">
            <a:solidFill>
              <a:srgbClr val="0000FF"/>
            </a:solidFill>
          </a:endParaRPr>
        </a:p>
      </dgm:t>
    </dgm:pt>
    <dgm:pt modelId="{65E44612-6ADA-431B-B4C3-62B729628A88}" type="parTrans" cxnId="{6BA92845-8D21-4677-8352-C27550C88947}">
      <dgm:prSet/>
      <dgm:spPr/>
      <dgm:t>
        <a:bodyPr/>
        <a:lstStyle/>
        <a:p>
          <a:endParaRPr lang="fr-FR"/>
        </a:p>
      </dgm:t>
    </dgm:pt>
    <dgm:pt modelId="{11585A16-5751-4233-8641-5210A20DC9FE}" type="sibTrans" cxnId="{6BA92845-8D21-4677-8352-C27550C88947}">
      <dgm:prSet/>
      <dgm:spPr/>
      <dgm:t>
        <a:bodyPr/>
        <a:lstStyle/>
        <a:p>
          <a:endParaRPr lang="fr-FR"/>
        </a:p>
      </dgm:t>
    </dgm:pt>
    <dgm:pt modelId="{014BA1FF-17E1-4035-8DA6-E2D6BEE33854}" type="pres">
      <dgm:prSet presAssocID="{77A9297F-1431-4E93-9123-15923AF5ED2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576E7CC-D8A7-44C3-A481-5F3DBD52D18E}" type="pres">
      <dgm:prSet presAssocID="{3D50DCE9-8AAE-4DD3-81AF-0393B35518C1}" presName="parentText" presStyleLbl="node1" presStyleIdx="0" presStyleCnt="1" custLinFactNeighborY="-144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776397A-DDE3-4F1D-8A97-4E04DFA865C5}" type="pres">
      <dgm:prSet presAssocID="{3D50DCE9-8AAE-4DD3-81AF-0393B35518C1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8817E03-2DF4-476A-BB95-41FF94670ADE}" srcId="{1EC8C44A-994B-4F16-82BA-BF080961768B}" destId="{F806FBB4-BBC6-48A3-8C68-DB85491F9F9C}" srcOrd="1" destOrd="0" parTransId="{7CDEE068-4084-4B53-AEE0-5655370F2257}" sibTransId="{AFE94B3D-1A1D-4CB4-9E1B-895537FFE7CD}"/>
    <dgm:cxn modelId="{566EA653-2962-4BDF-9665-999703844B6E}" srcId="{3D50DCE9-8AAE-4DD3-81AF-0393B35518C1}" destId="{2611BBFC-E258-49AE-9AFF-09255A461206}" srcOrd="0" destOrd="0" parTransId="{BABABF3E-54C8-4639-8865-A20A761DB5C8}" sibTransId="{FBD277FC-3B1D-4EAE-A557-EA09677FDE9D}"/>
    <dgm:cxn modelId="{955EBF3E-A7B1-43EF-A940-B20AA45B8807}" type="presOf" srcId="{77A9297F-1431-4E93-9123-15923AF5ED23}" destId="{014BA1FF-17E1-4035-8DA6-E2D6BEE33854}" srcOrd="0" destOrd="0" presId="urn:microsoft.com/office/officeart/2005/8/layout/vList2"/>
    <dgm:cxn modelId="{264F16CE-5518-4BAB-B177-712CF4C04275}" type="presOf" srcId="{1EC8C44A-994B-4F16-82BA-BF080961768B}" destId="{E776397A-DDE3-4F1D-8A97-4E04DFA865C5}" srcOrd="0" destOrd="1" presId="urn:microsoft.com/office/officeart/2005/8/layout/vList2"/>
    <dgm:cxn modelId="{600399F3-E64D-4AE4-AED0-49B4AB395EBD}" type="presOf" srcId="{F806FBB4-BBC6-48A3-8C68-DB85491F9F9C}" destId="{E776397A-DDE3-4F1D-8A97-4E04DFA865C5}" srcOrd="0" destOrd="3" presId="urn:microsoft.com/office/officeart/2005/8/layout/vList2"/>
    <dgm:cxn modelId="{0FFF2EA3-098E-4225-9626-50B261E5BD08}" type="presOf" srcId="{AAB4AAA2-078C-4711-84FA-1630ADC0CE51}" destId="{E776397A-DDE3-4F1D-8A97-4E04DFA865C5}" srcOrd="0" destOrd="4" presId="urn:microsoft.com/office/officeart/2005/8/layout/vList2"/>
    <dgm:cxn modelId="{5B8BD428-1B02-4A64-BD14-0BE48A960F84}" srcId="{3D50DCE9-8AAE-4DD3-81AF-0393B35518C1}" destId="{1EC8C44A-994B-4F16-82BA-BF080961768B}" srcOrd="1" destOrd="0" parTransId="{CA3E9810-0B59-4CC6-9A11-B02787BE6454}" sibTransId="{18C0EF46-C8F7-4ACB-8513-1A297FAA5556}"/>
    <dgm:cxn modelId="{1AEA5060-5B2E-46E9-92C2-A484C68E4CA3}" srcId="{77A9297F-1431-4E93-9123-15923AF5ED23}" destId="{3D50DCE9-8AAE-4DD3-81AF-0393B35518C1}" srcOrd="0" destOrd="0" parTransId="{A7A4CC61-0CAE-42C7-8FB3-00A09C521282}" sibTransId="{7C478F56-D2DE-47DF-88A7-1FDE6282A83E}"/>
    <dgm:cxn modelId="{40A724AE-FBA4-4149-A052-B88F35497555}" type="presOf" srcId="{2611BBFC-E258-49AE-9AFF-09255A461206}" destId="{E776397A-DDE3-4F1D-8A97-4E04DFA865C5}" srcOrd="0" destOrd="0" presId="urn:microsoft.com/office/officeart/2005/8/layout/vList2"/>
    <dgm:cxn modelId="{A0DB17EC-0A33-4924-A112-47E593B500AE}" type="presOf" srcId="{6F7B7116-E7B5-46C9-85D9-545E9380FDCD}" destId="{E776397A-DDE3-4F1D-8A97-4E04DFA865C5}" srcOrd="0" destOrd="2" presId="urn:microsoft.com/office/officeart/2005/8/layout/vList2"/>
    <dgm:cxn modelId="{E87D3AB9-2278-4840-BBA3-FF082DE3F5DE}" type="presOf" srcId="{3D50DCE9-8AAE-4DD3-81AF-0393B35518C1}" destId="{7576E7CC-D8A7-44C3-A481-5F3DBD52D18E}" srcOrd="0" destOrd="0" presId="urn:microsoft.com/office/officeart/2005/8/layout/vList2"/>
    <dgm:cxn modelId="{A772F57B-9FAC-4B50-8C3A-BB9874478127}" srcId="{1EC8C44A-994B-4F16-82BA-BF080961768B}" destId="{6F7B7116-E7B5-46C9-85D9-545E9380FDCD}" srcOrd="0" destOrd="0" parTransId="{34D82353-F451-4E95-9CBF-3F605597706D}" sibTransId="{E427289B-3AA2-4B67-97EF-8B1D49DA5A2B}"/>
    <dgm:cxn modelId="{6BA92845-8D21-4677-8352-C27550C88947}" srcId="{1EC8C44A-994B-4F16-82BA-BF080961768B}" destId="{AAB4AAA2-078C-4711-84FA-1630ADC0CE51}" srcOrd="2" destOrd="0" parTransId="{65E44612-6ADA-431B-B4C3-62B729628A88}" sibTransId="{11585A16-5751-4233-8641-5210A20DC9FE}"/>
    <dgm:cxn modelId="{7AEAEC7D-FD72-404F-9780-C7005233C5E8}" type="presParOf" srcId="{014BA1FF-17E1-4035-8DA6-E2D6BEE33854}" destId="{7576E7CC-D8A7-44C3-A481-5F3DBD52D18E}" srcOrd="0" destOrd="0" presId="urn:microsoft.com/office/officeart/2005/8/layout/vList2"/>
    <dgm:cxn modelId="{A8869DC4-9164-4B5E-A301-7F8B6676CC81}" type="presParOf" srcId="{014BA1FF-17E1-4035-8DA6-E2D6BEE33854}" destId="{E776397A-DDE3-4F1D-8A97-4E04DFA865C5}" srcOrd="1" destOrd="0" presId="urn:microsoft.com/office/officeart/2005/8/layout/vList2"/>
  </dgm:cxnLst>
  <dgm:bg/>
  <dgm:whole/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D4AFC21-D913-44FE-A107-58FF90DD6E96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221E0C96-C9B4-441F-8BDA-A731469A7EEA}">
      <dgm:prSet/>
      <dgm:spPr/>
      <dgm:t>
        <a:bodyPr/>
        <a:lstStyle/>
        <a:p>
          <a:pPr rtl="0"/>
          <a:r>
            <a:rPr lang="fr-FR" b="1" dirty="0" smtClean="0"/>
            <a:t>PHP</a:t>
          </a:r>
          <a:r>
            <a:rPr lang="fr-FR" dirty="0" smtClean="0"/>
            <a:t> : tableau associatif : </a:t>
          </a:r>
          <a:r>
            <a:rPr lang="fr-FR" b="1" dirty="0" smtClean="0"/>
            <a:t>$_SESSION 	</a:t>
          </a:r>
          <a:r>
            <a:rPr lang="fr-FR" b="1" dirty="0" smtClean="0">
              <a:solidFill>
                <a:srgbClr val="7030A0"/>
              </a:solidFill>
            </a:rPr>
            <a:t>|</a:t>
          </a:r>
          <a:r>
            <a:rPr lang="fr-FR" b="1" dirty="0" smtClean="0"/>
            <a:t> 	JSP : </a:t>
          </a:r>
          <a:r>
            <a:rPr lang="fr-FR" dirty="0" smtClean="0">
              <a:solidFill>
                <a:schemeClr val="tx1"/>
              </a:solidFill>
            </a:rPr>
            <a:t>objet implicite </a:t>
          </a:r>
          <a:r>
            <a:rPr lang="fr-FR" b="1" dirty="0" smtClean="0">
              <a:solidFill>
                <a:schemeClr val="tx1"/>
              </a:solidFill>
            </a:rPr>
            <a:t>session </a:t>
          </a:r>
          <a:endParaRPr lang="fr-FR" dirty="0">
            <a:solidFill>
              <a:schemeClr val="tx1"/>
            </a:solidFill>
          </a:endParaRPr>
        </a:p>
      </dgm:t>
    </dgm:pt>
    <dgm:pt modelId="{E593509B-9478-4523-91E4-2C300C43D77D}" type="parTrans" cxnId="{6840233B-E78C-46AB-99FD-FF8B9C0AB0C3}">
      <dgm:prSet/>
      <dgm:spPr/>
      <dgm:t>
        <a:bodyPr/>
        <a:lstStyle/>
        <a:p>
          <a:endParaRPr lang="fr-FR"/>
        </a:p>
      </dgm:t>
    </dgm:pt>
    <dgm:pt modelId="{957C7B8C-05A9-4F32-82DF-08C9AB6CADB4}" type="sibTrans" cxnId="{6840233B-E78C-46AB-99FD-FF8B9C0AB0C3}">
      <dgm:prSet/>
      <dgm:spPr/>
      <dgm:t>
        <a:bodyPr/>
        <a:lstStyle/>
        <a:p>
          <a:endParaRPr lang="fr-FR"/>
        </a:p>
      </dgm:t>
    </dgm:pt>
    <dgm:pt modelId="{05648272-A38D-4FAD-ABD0-0D393F2C721E}" type="pres">
      <dgm:prSet presAssocID="{4D4AFC21-D913-44FE-A107-58FF90DD6E9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2BE6C74-6E54-48C6-8C3B-2D222B044C52}" type="pres">
      <dgm:prSet presAssocID="{221E0C96-C9B4-441F-8BDA-A731469A7EE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CBC5EAC-79CE-4E99-B101-5D49BB6A473A}" type="presOf" srcId="{221E0C96-C9B4-441F-8BDA-A731469A7EEA}" destId="{52BE6C74-6E54-48C6-8C3B-2D222B044C52}" srcOrd="0" destOrd="0" presId="urn:microsoft.com/office/officeart/2005/8/layout/vList2"/>
    <dgm:cxn modelId="{57D802E8-61AF-4087-AC1F-32E87F399C34}" type="presOf" srcId="{4D4AFC21-D913-44FE-A107-58FF90DD6E96}" destId="{05648272-A38D-4FAD-ABD0-0D393F2C721E}" srcOrd="0" destOrd="0" presId="urn:microsoft.com/office/officeart/2005/8/layout/vList2"/>
    <dgm:cxn modelId="{6840233B-E78C-46AB-99FD-FF8B9C0AB0C3}" srcId="{4D4AFC21-D913-44FE-A107-58FF90DD6E96}" destId="{221E0C96-C9B4-441F-8BDA-A731469A7EEA}" srcOrd="0" destOrd="0" parTransId="{E593509B-9478-4523-91E4-2C300C43D77D}" sibTransId="{957C7B8C-05A9-4F32-82DF-08C9AB6CADB4}"/>
    <dgm:cxn modelId="{B6AA7E0F-E27E-4438-AE3A-9B94E2E4F1ED}" type="presParOf" srcId="{05648272-A38D-4FAD-ABD0-0D393F2C721E}" destId="{52BE6C74-6E54-48C6-8C3B-2D222B044C52}" srcOrd="0" destOrd="0" presId="urn:microsoft.com/office/officeart/2005/8/layout/vList2"/>
  </dgm:cxnLst>
  <dgm:bg/>
  <dgm:whole/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161053D-C334-4716-83B4-40FD29EBA1D1}" type="doc">
      <dgm:prSet loTypeId="urn:microsoft.com/office/officeart/2005/8/layout/vList2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23971C16-18DD-48F0-BAC9-2EF9CF17DBCF}">
      <dgm:prSet custT="1"/>
      <dgm:spPr/>
      <dgm:t>
        <a:bodyPr/>
        <a:lstStyle/>
        <a:p>
          <a:pPr rtl="0"/>
          <a:r>
            <a:rPr lang="fr-FR" sz="2800" dirty="0" smtClean="0"/>
            <a:t>Il existe un moyen de supprimer une variable dans une session </a:t>
          </a:r>
          <a:r>
            <a:rPr lang="fr-FR" sz="2800" dirty="0" smtClean="0"/>
            <a:t>: </a:t>
          </a:r>
          <a:r>
            <a:rPr lang="fr-FR" sz="2800" b="1" dirty="0" err="1" smtClean="0">
              <a:solidFill>
                <a:srgbClr val="0000FF"/>
              </a:solidFill>
            </a:rPr>
            <a:t>session.removeAttribute</a:t>
          </a:r>
          <a:r>
            <a:rPr lang="fr-FR" sz="2800" b="1" dirty="0" smtClean="0">
              <a:solidFill>
                <a:srgbClr val="0000FF"/>
              </a:solidFill>
            </a:rPr>
            <a:t>(…)</a:t>
          </a:r>
          <a:endParaRPr lang="fr-FR" sz="2800" dirty="0"/>
        </a:p>
      </dgm:t>
    </dgm:pt>
    <dgm:pt modelId="{8C32ABB8-F143-49B4-B7DA-B81215C74307}" type="parTrans" cxnId="{421D7EDB-C6FB-4C43-86F2-8C105D6410C6}">
      <dgm:prSet/>
      <dgm:spPr/>
      <dgm:t>
        <a:bodyPr/>
        <a:lstStyle/>
        <a:p>
          <a:endParaRPr lang="fr-FR" sz="2000"/>
        </a:p>
      </dgm:t>
    </dgm:pt>
    <dgm:pt modelId="{0068871C-6E46-487D-9B55-03D51312263A}" type="sibTrans" cxnId="{421D7EDB-C6FB-4C43-86F2-8C105D6410C6}">
      <dgm:prSet/>
      <dgm:spPr/>
      <dgm:t>
        <a:bodyPr/>
        <a:lstStyle/>
        <a:p>
          <a:endParaRPr lang="fr-FR" sz="2000"/>
        </a:p>
      </dgm:t>
    </dgm:pt>
    <dgm:pt modelId="{56B3A799-606E-4276-95C6-E99308FFF0C9}">
      <dgm:prSet custT="1"/>
      <dgm:spPr/>
      <dgm:t>
        <a:bodyPr/>
        <a:lstStyle/>
        <a:p>
          <a:pPr rtl="0"/>
          <a:endParaRPr lang="fr-FR" sz="2000" b="1" dirty="0">
            <a:solidFill>
              <a:srgbClr val="0000FF"/>
            </a:solidFill>
          </a:endParaRPr>
        </a:p>
      </dgm:t>
    </dgm:pt>
    <dgm:pt modelId="{1E9A8CB9-97B0-48E0-9559-10C5EDAC7243}" type="parTrans" cxnId="{ED756250-A5DF-425E-B2D7-05E1B70A6828}">
      <dgm:prSet/>
      <dgm:spPr/>
      <dgm:t>
        <a:bodyPr/>
        <a:lstStyle/>
        <a:p>
          <a:endParaRPr lang="fr-FR" sz="2000"/>
        </a:p>
      </dgm:t>
    </dgm:pt>
    <dgm:pt modelId="{BA000FE3-FA92-4493-8328-805372861E88}" type="sibTrans" cxnId="{ED756250-A5DF-425E-B2D7-05E1B70A6828}">
      <dgm:prSet/>
      <dgm:spPr/>
      <dgm:t>
        <a:bodyPr/>
        <a:lstStyle/>
        <a:p>
          <a:endParaRPr lang="fr-FR" sz="2000"/>
        </a:p>
      </dgm:t>
    </dgm:pt>
    <dgm:pt modelId="{4240247F-69D7-4426-97C4-BC826DBF0675}">
      <dgm:prSet custT="1"/>
      <dgm:spPr/>
      <dgm:t>
        <a:bodyPr/>
        <a:lstStyle/>
        <a:p>
          <a:pPr rtl="0"/>
          <a:r>
            <a:rPr lang="fr-FR" sz="2800" dirty="0" smtClean="0"/>
            <a:t>ni </a:t>
          </a:r>
          <a:r>
            <a:rPr lang="fr-FR" sz="2800" strike="sngStrike" dirty="0" err="1" smtClean="0">
              <a:solidFill>
                <a:srgbClr val="0000FF"/>
              </a:solidFill>
            </a:rPr>
            <a:t>session.start</a:t>
          </a:r>
          <a:r>
            <a:rPr lang="fr-FR" sz="2800" strike="sngStrike" smtClean="0">
              <a:solidFill>
                <a:srgbClr val="0000FF"/>
              </a:solidFill>
            </a:rPr>
            <a:t>() </a:t>
          </a:r>
          <a:r>
            <a:rPr lang="fr-FR" sz="2800" dirty="0" smtClean="0"/>
            <a:t>ni </a:t>
          </a:r>
          <a:r>
            <a:rPr lang="fr-FR" sz="2800" strike="sngStrike" dirty="0" err="1" smtClean="0">
              <a:solidFill>
                <a:srgbClr val="0000FF"/>
              </a:solidFill>
            </a:rPr>
            <a:t>session.close</a:t>
          </a:r>
          <a:r>
            <a:rPr lang="fr-FR" sz="2800" strike="sngStrike" dirty="0" smtClean="0">
              <a:solidFill>
                <a:srgbClr val="0000FF"/>
              </a:solidFill>
            </a:rPr>
            <a:t>() </a:t>
          </a:r>
          <a:endParaRPr lang="fr-FR" sz="2800" strike="sngStrike" dirty="0">
            <a:solidFill>
              <a:srgbClr val="0000FF"/>
            </a:solidFill>
          </a:endParaRPr>
        </a:p>
      </dgm:t>
    </dgm:pt>
    <dgm:pt modelId="{7EFD429C-EDEA-4263-AD7B-1295B947E0CF}" type="parTrans" cxnId="{22C83E2C-1712-47BD-91A9-5F8E8D8690D1}">
      <dgm:prSet/>
      <dgm:spPr/>
      <dgm:t>
        <a:bodyPr/>
        <a:lstStyle/>
        <a:p>
          <a:endParaRPr lang="fr-FR" sz="2000"/>
        </a:p>
      </dgm:t>
    </dgm:pt>
    <dgm:pt modelId="{57FF476B-E94F-40F5-9C1B-161AF74C06EC}" type="sibTrans" cxnId="{22C83E2C-1712-47BD-91A9-5F8E8D8690D1}">
      <dgm:prSet/>
      <dgm:spPr/>
      <dgm:t>
        <a:bodyPr/>
        <a:lstStyle/>
        <a:p>
          <a:endParaRPr lang="fr-FR" sz="2000"/>
        </a:p>
      </dgm:t>
    </dgm:pt>
    <dgm:pt modelId="{211BD67C-8F9F-4807-A245-A111CB529916}" type="pres">
      <dgm:prSet presAssocID="{8161053D-C334-4716-83B4-40FD29EBA1D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3E128FB-8E75-4224-9BEB-A41BC7FCA5E4}" type="pres">
      <dgm:prSet presAssocID="{23971C16-18DD-48F0-BAC9-2EF9CF17DBC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F8E21BE-70CB-4B7F-98DB-C3893ECECC46}" type="pres">
      <dgm:prSet presAssocID="{23971C16-18DD-48F0-BAC9-2EF9CF17DBC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76DE590-201F-46DF-B12F-59C928504A91}" type="pres">
      <dgm:prSet presAssocID="{4240247F-69D7-4426-97C4-BC826DBF0675}" presName="parentText" presStyleLbl="node1" presStyleIdx="1" presStyleCnt="2" custScaleY="6372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BB3569A-D5F3-4F26-908B-8A28BD851E37}" type="presOf" srcId="{8161053D-C334-4716-83B4-40FD29EBA1D1}" destId="{211BD67C-8F9F-4807-A245-A111CB529916}" srcOrd="0" destOrd="0" presId="urn:microsoft.com/office/officeart/2005/8/layout/vList2"/>
    <dgm:cxn modelId="{3E235A58-1DCD-4236-88EC-C2C2C69E18DA}" type="presOf" srcId="{23971C16-18DD-48F0-BAC9-2EF9CF17DBCF}" destId="{C3E128FB-8E75-4224-9BEB-A41BC7FCA5E4}" srcOrd="0" destOrd="0" presId="urn:microsoft.com/office/officeart/2005/8/layout/vList2"/>
    <dgm:cxn modelId="{22C83E2C-1712-47BD-91A9-5F8E8D8690D1}" srcId="{8161053D-C334-4716-83B4-40FD29EBA1D1}" destId="{4240247F-69D7-4426-97C4-BC826DBF0675}" srcOrd="1" destOrd="0" parTransId="{7EFD429C-EDEA-4263-AD7B-1295B947E0CF}" sibTransId="{57FF476B-E94F-40F5-9C1B-161AF74C06EC}"/>
    <dgm:cxn modelId="{ED756250-A5DF-425E-B2D7-05E1B70A6828}" srcId="{23971C16-18DD-48F0-BAC9-2EF9CF17DBCF}" destId="{56B3A799-606E-4276-95C6-E99308FFF0C9}" srcOrd="0" destOrd="0" parTransId="{1E9A8CB9-97B0-48E0-9559-10C5EDAC7243}" sibTransId="{BA000FE3-FA92-4493-8328-805372861E88}"/>
    <dgm:cxn modelId="{8AEC199D-173C-4998-B8CB-6FDC6116D611}" type="presOf" srcId="{4240247F-69D7-4426-97C4-BC826DBF0675}" destId="{176DE590-201F-46DF-B12F-59C928504A91}" srcOrd="0" destOrd="0" presId="urn:microsoft.com/office/officeart/2005/8/layout/vList2"/>
    <dgm:cxn modelId="{E2433D8C-6644-4705-83CF-92D73C3C0491}" type="presOf" srcId="{56B3A799-606E-4276-95C6-E99308FFF0C9}" destId="{4F8E21BE-70CB-4B7F-98DB-C3893ECECC46}" srcOrd="0" destOrd="0" presId="urn:microsoft.com/office/officeart/2005/8/layout/vList2"/>
    <dgm:cxn modelId="{421D7EDB-C6FB-4C43-86F2-8C105D6410C6}" srcId="{8161053D-C334-4716-83B4-40FD29EBA1D1}" destId="{23971C16-18DD-48F0-BAC9-2EF9CF17DBCF}" srcOrd="0" destOrd="0" parTransId="{8C32ABB8-F143-49B4-B7DA-B81215C74307}" sibTransId="{0068871C-6E46-487D-9B55-03D51312263A}"/>
    <dgm:cxn modelId="{6A404437-FE39-48E0-9279-E32446B6CB21}" type="presParOf" srcId="{211BD67C-8F9F-4807-A245-A111CB529916}" destId="{C3E128FB-8E75-4224-9BEB-A41BC7FCA5E4}" srcOrd="0" destOrd="0" presId="urn:microsoft.com/office/officeart/2005/8/layout/vList2"/>
    <dgm:cxn modelId="{BC7D2D7E-126F-473F-833E-8A4B1885DAB9}" type="presParOf" srcId="{211BD67C-8F9F-4807-A245-A111CB529916}" destId="{4F8E21BE-70CB-4B7F-98DB-C3893ECECC46}" srcOrd="1" destOrd="0" presId="urn:microsoft.com/office/officeart/2005/8/layout/vList2"/>
    <dgm:cxn modelId="{FEECCD2D-942F-4626-A6A5-E244DA2C733C}" type="presParOf" srcId="{211BD67C-8F9F-4807-A245-A111CB529916}" destId="{176DE590-201F-46DF-B12F-59C928504A91}" srcOrd="2" destOrd="0" presId="urn:microsoft.com/office/officeart/2005/8/layout/vList2"/>
  </dgm:cxnLst>
  <dgm:bg/>
  <dgm:whole/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31E9678D-A357-4BB0-BB79-01E915454C00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FD88F204-494B-434F-9712-B09A88E82410}">
      <dgm:prSet custT="1"/>
      <dgm:spPr/>
      <dgm:t>
        <a:bodyPr/>
        <a:lstStyle/>
        <a:p>
          <a:pPr rtl="0"/>
          <a:r>
            <a:rPr lang="fr-FR" sz="2800" b="0" i="0" baseline="0" dirty="0" smtClean="0"/>
            <a:t>Pour capturer les évènements</a:t>
          </a:r>
          <a:r>
            <a:rPr lang="fr-FR" sz="2800" b="0" i="0" dirty="0" smtClean="0"/>
            <a:t> d’ouverture et de fin d’une session il faut créer une </a:t>
          </a:r>
          <a:r>
            <a:rPr lang="fr-FR" sz="2800" b="0" i="0" dirty="0" err="1" smtClean="0"/>
            <a:t>servlet</a:t>
          </a:r>
          <a:r>
            <a:rPr lang="fr-FR" sz="2800" dirty="0" smtClean="0"/>
            <a:t> : une </a:t>
          </a:r>
          <a:r>
            <a:rPr lang="fr-FR" sz="2800" b="0" i="0" dirty="0" smtClean="0"/>
            <a:t>classe java implémentant l’interface </a:t>
          </a:r>
          <a:r>
            <a:rPr lang="fr-FR" sz="2800" b="1" i="0" dirty="0" err="1" smtClean="0">
              <a:solidFill>
                <a:srgbClr val="0000FF"/>
              </a:solidFill>
            </a:rPr>
            <a:t>javax.servlet.http.HttpSessionListener</a:t>
          </a:r>
          <a:endParaRPr lang="fr-FR" sz="2800" b="1" i="0" baseline="0" dirty="0">
            <a:solidFill>
              <a:srgbClr val="0000FF"/>
            </a:solidFill>
          </a:endParaRPr>
        </a:p>
      </dgm:t>
    </dgm:pt>
    <dgm:pt modelId="{10E60B84-16DF-4046-9379-297EE8715506}" type="parTrans" cxnId="{A88C51D8-CBBF-4FCA-BCC5-C859984E7D4B}">
      <dgm:prSet/>
      <dgm:spPr/>
      <dgm:t>
        <a:bodyPr/>
        <a:lstStyle/>
        <a:p>
          <a:endParaRPr lang="fr-FR" sz="2000"/>
        </a:p>
      </dgm:t>
    </dgm:pt>
    <dgm:pt modelId="{6F9858FF-9A1F-4486-B7C3-ECFD10D2693D}" type="sibTrans" cxnId="{A88C51D8-CBBF-4FCA-BCC5-C859984E7D4B}">
      <dgm:prSet/>
      <dgm:spPr/>
      <dgm:t>
        <a:bodyPr/>
        <a:lstStyle/>
        <a:p>
          <a:endParaRPr lang="fr-FR" sz="2000"/>
        </a:p>
      </dgm:t>
    </dgm:pt>
    <dgm:pt modelId="{4841E6A2-65F5-48FC-B79C-417B38CD9F0F}" type="pres">
      <dgm:prSet presAssocID="{31E9678D-A357-4BB0-BB79-01E915454C0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ECDAA7C-619A-4272-B314-C189FAC9FC1B}" type="pres">
      <dgm:prSet presAssocID="{FD88F204-494B-434F-9712-B09A88E8241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88C51D8-CBBF-4FCA-BCC5-C859984E7D4B}" srcId="{31E9678D-A357-4BB0-BB79-01E915454C00}" destId="{FD88F204-494B-434F-9712-B09A88E82410}" srcOrd="0" destOrd="0" parTransId="{10E60B84-16DF-4046-9379-297EE8715506}" sibTransId="{6F9858FF-9A1F-4486-B7C3-ECFD10D2693D}"/>
    <dgm:cxn modelId="{E57FA6A6-C3D6-4514-BE19-2A910DD4A882}" type="presOf" srcId="{31E9678D-A357-4BB0-BB79-01E915454C00}" destId="{4841E6A2-65F5-48FC-B79C-417B38CD9F0F}" srcOrd="0" destOrd="0" presId="urn:microsoft.com/office/officeart/2005/8/layout/vList2"/>
    <dgm:cxn modelId="{8BC0E930-F1F0-4BCE-A05E-1FD93B749DA4}" type="presOf" srcId="{FD88F204-494B-434F-9712-B09A88E82410}" destId="{9ECDAA7C-619A-4272-B314-C189FAC9FC1B}" srcOrd="0" destOrd="0" presId="urn:microsoft.com/office/officeart/2005/8/layout/vList2"/>
    <dgm:cxn modelId="{374FCD16-D398-4C04-80C4-04F22BFEEC75}" type="presParOf" srcId="{4841E6A2-65F5-48FC-B79C-417B38CD9F0F}" destId="{9ECDAA7C-619A-4272-B314-C189FAC9FC1B}" srcOrd="0" destOrd="0" presId="urn:microsoft.com/office/officeart/2005/8/layout/vList2"/>
  </dgm:cxnLst>
  <dgm:bg/>
  <dgm:whole/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1E9678D-A357-4BB0-BB79-01E915454C00}" type="doc">
      <dgm:prSet loTypeId="urn:microsoft.com/office/officeart/2005/8/layout/vList2" loCatId="list" qsTypeId="urn:microsoft.com/office/officeart/2005/8/quickstyle/simple3" qsCatId="simple" csTypeId="urn:microsoft.com/office/officeart/2005/8/colors/accent5_3" csCatId="accent5" phldr="1"/>
      <dgm:spPr/>
      <dgm:t>
        <a:bodyPr/>
        <a:lstStyle/>
        <a:p>
          <a:endParaRPr lang="fr-FR"/>
        </a:p>
      </dgm:t>
    </dgm:pt>
    <dgm:pt modelId="{FD88F204-494B-434F-9712-B09A88E82410}">
      <dgm:prSet custT="1"/>
      <dgm:spPr/>
      <dgm:t>
        <a:bodyPr/>
        <a:lstStyle/>
        <a:p>
          <a:pPr rtl="0"/>
          <a:r>
            <a:rPr lang="fr-FR" sz="2800" b="0" i="0" baseline="0" dirty="0" smtClean="0"/>
            <a:t>Ce point sera détaillé en TP</a:t>
          </a:r>
          <a:endParaRPr lang="fr-FR" sz="2800" b="1" i="0" baseline="0" dirty="0"/>
        </a:p>
      </dgm:t>
    </dgm:pt>
    <dgm:pt modelId="{10E60B84-16DF-4046-9379-297EE8715506}" type="parTrans" cxnId="{A88C51D8-CBBF-4FCA-BCC5-C859984E7D4B}">
      <dgm:prSet/>
      <dgm:spPr/>
      <dgm:t>
        <a:bodyPr/>
        <a:lstStyle/>
        <a:p>
          <a:endParaRPr lang="fr-FR" sz="2000"/>
        </a:p>
      </dgm:t>
    </dgm:pt>
    <dgm:pt modelId="{6F9858FF-9A1F-4486-B7C3-ECFD10D2693D}" type="sibTrans" cxnId="{A88C51D8-CBBF-4FCA-BCC5-C859984E7D4B}">
      <dgm:prSet/>
      <dgm:spPr/>
      <dgm:t>
        <a:bodyPr/>
        <a:lstStyle/>
        <a:p>
          <a:endParaRPr lang="fr-FR" sz="2000"/>
        </a:p>
      </dgm:t>
    </dgm:pt>
    <dgm:pt modelId="{4841E6A2-65F5-48FC-B79C-417B38CD9F0F}" type="pres">
      <dgm:prSet presAssocID="{31E9678D-A357-4BB0-BB79-01E915454C0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ECDAA7C-619A-4272-B314-C189FAC9FC1B}" type="pres">
      <dgm:prSet presAssocID="{FD88F204-494B-434F-9712-B09A88E8241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88C51D8-CBBF-4FCA-BCC5-C859984E7D4B}" srcId="{31E9678D-A357-4BB0-BB79-01E915454C00}" destId="{FD88F204-494B-434F-9712-B09A88E82410}" srcOrd="0" destOrd="0" parTransId="{10E60B84-16DF-4046-9379-297EE8715506}" sibTransId="{6F9858FF-9A1F-4486-B7C3-ECFD10D2693D}"/>
    <dgm:cxn modelId="{13602E16-D112-47E2-BFEF-C61346E11BC2}" type="presOf" srcId="{31E9678D-A357-4BB0-BB79-01E915454C00}" destId="{4841E6A2-65F5-48FC-B79C-417B38CD9F0F}" srcOrd="0" destOrd="0" presId="urn:microsoft.com/office/officeart/2005/8/layout/vList2"/>
    <dgm:cxn modelId="{29BA2E27-1E9A-41F8-B326-25519CCE55F4}" type="presOf" srcId="{FD88F204-494B-434F-9712-B09A88E82410}" destId="{9ECDAA7C-619A-4272-B314-C189FAC9FC1B}" srcOrd="0" destOrd="0" presId="urn:microsoft.com/office/officeart/2005/8/layout/vList2"/>
    <dgm:cxn modelId="{7409A2D1-F52C-4873-A31E-C61EC42287B2}" type="presParOf" srcId="{4841E6A2-65F5-48FC-B79C-417B38CD9F0F}" destId="{9ECDAA7C-619A-4272-B314-C189FAC9FC1B}" srcOrd="0" destOrd="0" presId="urn:microsoft.com/office/officeart/2005/8/layout/vList2"/>
  </dgm:cxnLst>
  <dgm:bg/>
  <dgm:whole/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11188DCE-94EE-47A3-9CE3-B37BFE16D7E7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982EDFB9-D613-4CD3-820B-F90199B5BDE8}">
      <dgm:prSet/>
      <dgm:spPr/>
      <dgm:t>
        <a:bodyPr/>
        <a:lstStyle/>
        <a:p>
          <a:pPr rtl="0"/>
          <a:r>
            <a:rPr lang="fr-FR" dirty="0" smtClean="0"/>
            <a:t>Une </a:t>
          </a:r>
          <a:r>
            <a:rPr lang="fr-FR" b="1" dirty="0" smtClean="0"/>
            <a:t>requête</a:t>
          </a:r>
          <a:r>
            <a:rPr lang="fr-FR" dirty="0" smtClean="0"/>
            <a:t> est créée par la méthode </a:t>
          </a:r>
          <a:r>
            <a:rPr lang="fr-FR" b="1" dirty="0" err="1" smtClean="0">
              <a:solidFill>
                <a:srgbClr val="0000FF"/>
              </a:solidFill>
            </a:rPr>
            <a:t>createStatement</a:t>
          </a:r>
          <a:r>
            <a:rPr lang="fr-FR" b="1" dirty="0" smtClean="0">
              <a:solidFill>
                <a:srgbClr val="0000FF"/>
              </a:solidFill>
            </a:rPr>
            <a:t>() </a:t>
          </a:r>
          <a:r>
            <a:rPr lang="fr-FR" dirty="0" smtClean="0"/>
            <a:t>de la classe </a:t>
          </a:r>
          <a:r>
            <a:rPr lang="fr-FR" b="1" dirty="0" err="1" smtClean="0">
              <a:solidFill>
                <a:srgbClr val="0000FF"/>
              </a:solidFill>
            </a:rPr>
            <a:t>Connection</a:t>
          </a:r>
          <a:endParaRPr lang="fr-FR" b="1" dirty="0">
            <a:solidFill>
              <a:srgbClr val="0000FF"/>
            </a:solidFill>
          </a:endParaRPr>
        </a:p>
      </dgm:t>
    </dgm:pt>
    <dgm:pt modelId="{F6D46A1C-E19E-4470-AA8E-52E98A45AE29}" type="parTrans" cxnId="{814EBB16-6EE0-48A5-B73B-B7BDC13939FD}">
      <dgm:prSet/>
      <dgm:spPr/>
      <dgm:t>
        <a:bodyPr/>
        <a:lstStyle/>
        <a:p>
          <a:endParaRPr lang="fr-FR"/>
        </a:p>
      </dgm:t>
    </dgm:pt>
    <dgm:pt modelId="{8AC2FA5B-8D4B-4BB2-894B-E04657ED40EE}" type="sibTrans" cxnId="{814EBB16-6EE0-48A5-B73B-B7BDC13939FD}">
      <dgm:prSet/>
      <dgm:spPr/>
      <dgm:t>
        <a:bodyPr/>
        <a:lstStyle/>
        <a:p>
          <a:endParaRPr lang="fr-FR"/>
        </a:p>
      </dgm:t>
    </dgm:pt>
    <dgm:pt modelId="{C17662FE-73FD-4301-97F3-210F4B70959C}">
      <dgm:prSet custT="1"/>
      <dgm:spPr/>
      <dgm:t>
        <a:bodyPr/>
        <a:lstStyle/>
        <a:p>
          <a:pPr rtl="0"/>
          <a:r>
            <a:rPr lang="fr-FR" sz="1800" b="1" dirty="0" smtClean="0"/>
            <a:t>		</a:t>
          </a:r>
          <a:r>
            <a:rPr lang="fr-FR" sz="1800" b="1" dirty="0" err="1" smtClean="0"/>
            <a:t>Statement</a:t>
          </a:r>
          <a:r>
            <a:rPr lang="fr-FR" sz="1800" b="1" dirty="0" smtClean="0"/>
            <a:t> </a:t>
          </a:r>
          <a:r>
            <a:rPr lang="fr-FR" sz="1800" b="1" dirty="0" err="1" smtClean="0"/>
            <a:t>stmt</a:t>
          </a:r>
          <a:r>
            <a:rPr lang="fr-FR" sz="1800" b="1" dirty="0" smtClean="0"/>
            <a:t> = </a:t>
          </a:r>
          <a:r>
            <a:rPr lang="fr-FR" sz="1800" b="1" dirty="0" err="1" smtClean="0"/>
            <a:t>c.createStatement</a:t>
          </a:r>
          <a:r>
            <a:rPr lang="fr-FR" sz="1800" b="1" dirty="0" smtClean="0"/>
            <a:t>(</a:t>
          </a:r>
          <a:r>
            <a:rPr lang="fr-FR" sz="1800" b="1" u="sng" dirty="0" smtClean="0"/>
            <a:t>)</a:t>
          </a:r>
          <a:endParaRPr lang="fr-FR" sz="1800" b="1" dirty="0"/>
        </a:p>
      </dgm:t>
    </dgm:pt>
    <dgm:pt modelId="{0C2F801E-07B7-44E3-ABEE-2F5044F48780}" type="parTrans" cxnId="{31984E30-973D-499E-A8EA-AFCCD7376B69}">
      <dgm:prSet/>
      <dgm:spPr/>
      <dgm:t>
        <a:bodyPr/>
        <a:lstStyle/>
        <a:p>
          <a:endParaRPr lang="fr-FR"/>
        </a:p>
      </dgm:t>
    </dgm:pt>
    <dgm:pt modelId="{95287143-4FD9-433F-A2E5-E852CA08EC5A}" type="sibTrans" cxnId="{31984E30-973D-499E-A8EA-AFCCD7376B69}">
      <dgm:prSet/>
      <dgm:spPr/>
      <dgm:t>
        <a:bodyPr/>
        <a:lstStyle/>
        <a:p>
          <a:endParaRPr lang="fr-FR"/>
        </a:p>
      </dgm:t>
    </dgm:pt>
    <dgm:pt modelId="{FEAB2970-36A1-4A8D-B74E-4FE8C32C96D5}">
      <dgm:prSet/>
      <dgm:spPr/>
      <dgm:t>
        <a:bodyPr/>
        <a:lstStyle/>
        <a:p>
          <a:pPr rtl="0"/>
          <a:r>
            <a:rPr lang="fr-FR" dirty="0" smtClean="0"/>
            <a:t>Il n’y a qu’une seule instance de la classe </a:t>
          </a:r>
          <a:r>
            <a:rPr lang="fr-FR" b="1" dirty="0" err="1" smtClean="0"/>
            <a:t>Statement</a:t>
          </a:r>
          <a:r>
            <a:rPr lang="fr-FR" dirty="0" smtClean="0"/>
            <a:t> par instance de la classe </a:t>
          </a:r>
          <a:r>
            <a:rPr lang="fr-FR" b="1" dirty="0" err="1" smtClean="0"/>
            <a:t>Connection</a:t>
          </a:r>
          <a:r>
            <a:rPr lang="fr-FR" dirty="0" smtClean="0"/>
            <a:t>.</a:t>
          </a:r>
          <a:endParaRPr lang="fr-FR" dirty="0"/>
        </a:p>
      </dgm:t>
    </dgm:pt>
    <dgm:pt modelId="{60FEC2AD-F77B-4534-A51B-099D85E18FD1}" type="parTrans" cxnId="{6599B272-7A5F-447D-BE6E-6A79059852CC}">
      <dgm:prSet/>
      <dgm:spPr/>
      <dgm:t>
        <a:bodyPr/>
        <a:lstStyle/>
        <a:p>
          <a:endParaRPr lang="fr-FR"/>
        </a:p>
      </dgm:t>
    </dgm:pt>
    <dgm:pt modelId="{FB1D25DA-4CDA-4AA3-9ECE-967471587A87}" type="sibTrans" cxnId="{6599B272-7A5F-447D-BE6E-6A79059852CC}">
      <dgm:prSet/>
      <dgm:spPr/>
      <dgm:t>
        <a:bodyPr/>
        <a:lstStyle/>
        <a:p>
          <a:endParaRPr lang="fr-FR"/>
        </a:p>
      </dgm:t>
    </dgm:pt>
    <dgm:pt modelId="{A9F9BA05-6AD4-4C34-9371-A6357EDC20B8}">
      <dgm:prSet/>
      <dgm:spPr/>
      <dgm:t>
        <a:bodyPr/>
        <a:lstStyle/>
        <a:p>
          <a:pPr rtl="0"/>
          <a:r>
            <a:rPr lang="fr-FR" dirty="0" smtClean="0"/>
            <a:t>Suivant le type de requête :</a:t>
          </a:r>
          <a:endParaRPr lang="fr-FR" dirty="0"/>
        </a:p>
      </dgm:t>
    </dgm:pt>
    <dgm:pt modelId="{EF05E090-90AD-4ED2-AFE8-438726013A1C}" type="parTrans" cxnId="{649FFA5A-3AED-46AB-9F98-59F505C3AE02}">
      <dgm:prSet/>
      <dgm:spPr/>
      <dgm:t>
        <a:bodyPr/>
        <a:lstStyle/>
        <a:p>
          <a:endParaRPr lang="fr-FR"/>
        </a:p>
      </dgm:t>
    </dgm:pt>
    <dgm:pt modelId="{A47EE3A5-C932-4B6B-B2AB-EEF146B207D9}" type="sibTrans" cxnId="{649FFA5A-3AED-46AB-9F98-59F505C3AE02}">
      <dgm:prSet/>
      <dgm:spPr/>
      <dgm:t>
        <a:bodyPr/>
        <a:lstStyle/>
        <a:p>
          <a:endParaRPr lang="fr-FR"/>
        </a:p>
      </dgm:t>
    </dgm:pt>
    <dgm:pt modelId="{BC084541-953F-444F-90C8-50770450DE9C}">
      <dgm:prSet/>
      <dgm:spPr/>
      <dgm:t>
        <a:bodyPr/>
        <a:lstStyle/>
        <a:p>
          <a:pPr rtl="0"/>
          <a:r>
            <a:rPr lang="fr-FR" b="1" dirty="0" smtClean="0"/>
            <a:t>Modification</a:t>
          </a:r>
          <a:r>
            <a:rPr lang="fr-FR" dirty="0" smtClean="0"/>
            <a:t> :</a:t>
          </a:r>
          <a:endParaRPr lang="fr-FR" dirty="0"/>
        </a:p>
      </dgm:t>
    </dgm:pt>
    <dgm:pt modelId="{AB9042A9-A5BD-4169-9789-12F75E6D43E6}" type="parTrans" cxnId="{27AC66B4-F8AD-4CF7-BDC9-AC4932DE14FA}">
      <dgm:prSet/>
      <dgm:spPr/>
      <dgm:t>
        <a:bodyPr/>
        <a:lstStyle/>
        <a:p>
          <a:endParaRPr lang="fr-FR"/>
        </a:p>
      </dgm:t>
    </dgm:pt>
    <dgm:pt modelId="{1FC45EE2-60C8-4822-98B6-725BC2784758}" type="sibTrans" cxnId="{27AC66B4-F8AD-4CF7-BDC9-AC4932DE14FA}">
      <dgm:prSet/>
      <dgm:spPr/>
      <dgm:t>
        <a:bodyPr/>
        <a:lstStyle/>
        <a:p>
          <a:endParaRPr lang="fr-FR"/>
        </a:p>
      </dgm:t>
    </dgm:pt>
    <dgm:pt modelId="{8FEF6858-C3DB-4E09-B3B2-F9E5D0CF0B09}">
      <dgm:prSet/>
      <dgm:spPr/>
      <dgm:t>
        <a:bodyPr/>
        <a:lstStyle/>
        <a:p>
          <a:pPr rtl="0"/>
          <a:endParaRPr lang="fr-FR" dirty="0"/>
        </a:p>
      </dgm:t>
    </dgm:pt>
    <dgm:pt modelId="{C46CB8A2-D442-4F6C-B69E-CAE525EC1406}" type="parTrans" cxnId="{60956B34-1608-40D5-AA91-8CBE484607A0}">
      <dgm:prSet/>
      <dgm:spPr/>
      <dgm:t>
        <a:bodyPr/>
        <a:lstStyle/>
        <a:p>
          <a:endParaRPr lang="fr-FR"/>
        </a:p>
      </dgm:t>
    </dgm:pt>
    <dgm:pt modelId="{42691093-DB42-40CB-84EC-90A77A3DB6E9}" type="sibTrans" cxnId="{60956B34-1608-40D5-AA91-8CBE484607A0}">
      <dgm:prSet/>
      <dgm:spPr/>
      <dgm:t>
        <a:bodyPr/>
        <a:lstStyle/>
        <a:p>
          <a:endParaRPr lang="fr-FR"/>
        </a:p>
      </dgm:t>
    </dgm:pt>
    <dgm:pt modelId="{38B753D9-96DB-4B2F-A77B-E374E3761F1B}">
      <dgm:prSet/>
      <dgm:spPr/>
      <dgm:t>
        <a:bodyPr/>
        <a:lstStyle/>
        <a:p>
          <a:pPr rtl="0"/>
          <a:r>
            <a:rPr lang="fr-FR" b="1" dirty="0" smtClean="0"/>
            <a:t>Consultation</a:t>
          </a:r>
          <a:r>
            <a:rPr lang="fr-FR" dirty="0" smtClean="0"/>
            <a:t> :</a:t>
          </a:r>
          <a:endParaRPr lang="fr-FR" dirty="0"/>
        </a:p>
      </dgm:t>
    </dgm:pt>
    <dgm:pt modelId="{0AF07297-A81E-44A8-B82C-8D9679746902}" type="parTrans" cxnId="{F880AFEF-E4E5-4AD3-A6DE-541D436646B6}">
      <dgm:prSet/>
      <dgm:spPr/>
      <dgm:t>
        <a:bodyPr/>
        <a:lstStyle/>
        <a:p>
          <a:endParaRPr lang="fr-FR"/>
        </a:p>
      </dgm:t>
    </dgm:pt>
    <dgm:pt modelId="{6A3591FE-EB19-4CCD-8A5A-5EBF2FC28C86}" type="sibTrans" cxnId="{F880AFEF-E4E5-4AD3-A6DE-541D436646B6}">
      <dgm:prSet/>
      <dgm:spPr/>
      <dgm:t>
        <a:bodyPr/>
        <a:lstStyle/>
        <a:p>
          <a:endParaRPr lang="fr-FR"/>
        </a:p>
      </dgm:t>
    </dgm:pt>
    <dgm:pt modelId="{B8F437E9-6DED-4F20-9FB8-F14BC2C96E42}">
      <dgm:prSet/>
      <dgm:spPr/>
      <dgm:t>
        <a:bodyPr/>
        <a:lstStyle/>
        <a:p>
          <a:pPr rtl="0"/>
          <a:r>
            <a:rPr lang="fr-FR" dirty="0" smtClean="0"/>
            <a:t>Contrairement aux </a:t>
          </a:r>
          <a:r>
            <a:rPr lang="fr-FR" b="1" dirty="0" smtClean="0"/>
            <a:t>requêtes de modification</a:t>
          </a:r>
          <a:r>
            <a:rPr lang="fr-FR" dirty="0" smtClean="0"/>
            <a:t>, les </a:t>
          </a:r>
          <a:r>
            <a:rPr lang="fr-FR" b="1" dirty="0" smtClean="0"/>
            <a:t>requêtes de consultation </a:t>
          </a:r>
          <a:r>
            <a:rPr lang="fr-FR" dirty="0" smtClean="0"/>
            <a:t>ont besoin d’accéder au résultat de la requête.</a:t>
          </a:r>
          <a:endParaRPr lang="fr-FR" dirty="0"/>
        </a:p>
      </dgm:t>
    </dgm:pt>
    <dgm:pt modelId="{E9023E48-70A8-49C8-94D8-95CB3A4A88A6}" type="parTrans" cxnId="{E15C739C-12B2-4167-B76E-0C898C301778}">
      <dgm:prSet/>
      <dgm:spPr/>
      <dgm:t>
        <a:bodyPr/>
        <a:lstStyle/>
        <a:p>
          <a:endParaRPr lang="fr-FR"/>
        </a:p>
      </dgm:t>
    </dgm:pt>
    <dgm:pt modelId="{33DA300A-04DD-40E0-A911-655D72ACC5B7}" type="sibTrans" cxnId="{E15C739C-12B2-4167-B76E-0C898C301778}">
      <dgm:prSet/>
      <dgm:spPr/>
      <dgm:t>
        <a:bodyPr/>
        <a:lstStyle/>
        <a:p>
          <a:endParaRPr lang="fr-FR"/>
        </a:p>
      </dgm:t>
    </dgm:pt>
    <dgm:pt modelId="{133197CE-B5FD-4C3F-B133-C0E94B2DB227}">
      <dgm:prSet/>
      <dgm:spPr/>
      <dgm:t>
        <a:bodyPr/>
        <a:lstStyle/>
        <a:p>
          <a:pPr rtl="0"/>
          <a:endParaRPr lang="fr-FR" dirty="0"/>
        </a:p>
      </dgm:t>
    </dgm:pt>
    <dgm:pt modelId="{A133DAA7-0AB6-4739-A996-36AF2155062C}" type="parTrans" cxnId="{B0F5C16F-99A9-409E-ADEA-21003522AEE1}">
      <dgm:prSet/>
      <dgm:spPr/>
      <dgm:t>
        <a:bodyPr/>
        <a:lstStyle/>
        <a:p>
          <a:endParaRPr lang="fr-FR"/>
        </a:p>
      </dgm:t>
    </dgm:pt>
    <dgm:pt modelId="{2F3210F9-8E9F-47F2-B12B-81D89970A399}" type="sibTrans" cxnId="{B0F5C16F-99A9-409E-ADEA-21003522AEE1}">
      <dgm:prSet/>
      <dgm:spPr/>
      <dgm:t>
        <a:bodyPr/>
        <a:lstStyle/>
        <a:p>
          <a:endParaRPr lang="fr-FR"/>
        </a:p>
      </dgm:t>
    </dgm:pt>
    <dgm:pt modelId="{2EBF7AAB-5B0E-43E6-9FF8-5267AE6EA9E2}">
      <dgm:prSet/>
      <dgm:spPr/>
      <dgm:t>
        <a:bodyPr/>
        <a:lstStyle/>
        <a:p>
          <a:pPr rtl="0"/>
          <a:endParaRPr lang="fr-FR" dirty="0"/>
        </a:p>
      </dgm:t>
    </dgm:pt>
    <dgm:pt modelId="{D6787A19-A5EA-44A6-BB82-8520F3F06B15}" type="parTrans" cxnId="{07F5D942-D42D-4E45-98A8-DDC327ACB189}">
      <dgm:prSet/>
      <dgm:spPr/>
      <dgm:t>
        <a:bodyPr/>
        <a:lstStyle/>
        <a:p>
          <a:endParaRPr lang="fr-FR"/>
        </a:p>
      </dgm:t>
    </dgm:pt>
    <dgm:pt modelId="{777B472B-C00C-4144-9F49-4CA2876E1C1B}" type="sibTrans" cxnId="{07F5D942-D42D-4E45-98A8-DDC327ACB189}">
      <dgm:prSet/>
      <dgm:spPr/>
      <dgm:t>
        <a:bodyPr/>
        <a:lstStyle/>
        <a:p>
          <a:endParaRPr lang="fr-FR"/>
        </a:p>
      </dgm:t>
    </dgm:pt>
    <dgm:pt modelId="{1591BEDB-788D-44C2-8CFD-F5F77345A43A}">
      <dgm:prSet/>
      <dgm:spPr/>
      <dgm:t>
        <a:bodyPr/>
        <a:lstStyle/>
        <a:p>
          <a:pPr rtl="0"/>
          <a:endParaRPr lang="fr-FR" dirty="0"/>
        </a:p>
      </dgm:t>
    </dgm:pt>
    <dgm:pt modelId="{39997D44-2803-41AA-8721-5D5550EBAC4C}" type="parTrans" cxnId="{3CE212B6-83F5-4D88-A031-A11C37311D2A}">
      <dgm:prSet/>
      <dgm:spPr/>
      <dgm:t>
        <a:bodyPr/>
        <a:lstStyle/>
        <a:p>
          <a:endParaRPr lang="fr-FR"/>
        </a:p>
      </dgm:t>
    </dgm:pt>
    <dgm:pt modelId="{13D54438-819F-4505-A548-EB525AFD3CA2}" type="sibTrans" cxnId="{3CE212B6-83F5-4D88-A031-A11C37311D2A}">
      <dgm:prSet/>
      <dgm:spPr/>
      <dgm:t>
        <a:bodyPr/>
        <a:lstStyle/>
        <a:p>
          <a:endParaRPr lang="fr-FR"/>
        </a:p>
      </dgm:t>
    </dgm:pt>
    <dgm:pt modelId="{4E9B6A6D-9FC2-4E4F-A14F-3ABBE2E9612A}">
      <dgm:prSet/>
      <dgm:spPr/>
      <dgm:t>
        <a:bodyPr/>
        <a:lstStyle/>
        <a:p>
          <a:pPr rtl="0"/>
          <a:endParaRPr lang="fr-FR" dirty="0"/>
        </a:p>
      </dgm:t>
    </dgm:pt>
    <dgm:pt modelId="{97BB8B43-55DE-4BFE-8AB5-646873F59CCB}" type="parTrans" cxnId="{D0101B67-FDA7-497E-803B-15BEE7050B12}">
      <dgm:prSet/>
      <dgm:spPr/>
      <dgm:t>
        <a:bodyPr/>
        <a:lstStyle/>
        <a:p>
          <a:endParaRPr lang="fr-FR"/>
        </a:p>
      </dgm:t>
    </dgm:pt>
    <dgm:pt modelId="{40E41070-77DC-4683-B13E-EF67502FAF77}" type="sibTrans" cxnId="{D0101B67-FDA7-497E-803B-15BEE7050B12}">
      <dgm:prSet/>
      <dgm:spPr/>
      <dgm:t>
        <a:bodyPr/>
        <a:lstStyle/>
        <a:p>
          <a:endParaRPr lang="fr-FR"/>
        </a:p>
      </dgm:t>
    </dgm:pt>
    <dgm:pt modelId="{BF07FF1F-D2AE-454C-9465-7D72EE55DE3D}">
      <dgm:prSet/>
      <dgm:spPr/>
      <dgm:t>
        <a:bodyPr/>
        <a:lstStyle/>
        <a:p>
          <a:pPr rtl="0"/>
          <a:endParaRPr lang="fr-FR" dirty="0"/>
        </a:p>
      </dgm:t>
    </dgm:pt>
    <dgm:pt modelId="{C96BAD2A-F20E-4B71-ABF8-407F8581BAC9}" type="parTrans" cxnId="{88761811-F31D-483C-BE09-60087B6C10F8}">
      <dgm:prSet/>
      <dgm:spPr/>
      <dgm:t>
        <a:bodyPr/>
        <a:lstStyle/>
        <a:p>
          <a:endParaRPr lang="fr-FR"/>
        </a:p>
      </dgm:t>
    </dgm:pt>
    <dgm:pt modelId="{90648C22-F570-449F-A363-3BCD11D797E4}" type="sibTrans" cxnId="{88761811-F31D-483C-BE09-60087B6C10F8}">
      <dgm:prSet/>
      <dgm:spPr/>
      <dgm:t>
        <a:bodyPr/>
        <a:lstStyle/>
        <a:p>
          <a:endParaRPr lang="fr-FR"/>
        </a:p>
      </dgm:t>
    </dgm:pt>
    <dgm:pt modelId="{78CD5ED4-F3DE-4D89-ADBD-75E1AA384657}" type="pres">
      <dgm:prSet presAssocID="{11188DCE-94EE-47A3-9CE3-B37BFE16D7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8C024BE-EA43-48A6-8758-CB43A2EB50DE}" type="pres">
      <dgm:prSet presAssocID="{982EDFB9-D613-4CD3-820B-F90199B5BDE8}" presName="parentText" presStyleLbl="node1" presStyleIdx="0" presStyleCnt="4" custScaleY="6666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3969269-CD1A-4D2B-B6F2-082257932F16}" type="pres">
      <dgm:prSet presAssocID="{982EDFB9-D613-4CD3-820B-F90199B5BDE8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D779A97-B002-4E4A-8CF1-89E3EF094B57}" type="pres">
      <dgm:prSet presAssocID="{FEAB2970-36A1-4A8D-B74E-4FE8C32C96D5}" presName="parentText" presStyleLbl="node1" presStyleIdx="1" presStyleCnt="4" custScaleY="85218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311C4B5-7856-4029-94A2-65CAC1062ACD}" type="pres">
      <dgm:prSet presAssocID="{FB1D25DA-4CDA-4AA3-9ECE-967471587A87}" presName="spacer" presStyleCnt="0"/>
      <dgm:spPr/>
    </dgm:pt>
    <dgm:pt modelId="{BA1E7355-B66C-4DF0-ABB0-4FD18A0504B5}" type="pres">
      <dgm:prSet presAssocID="{A9F9BA05-6AD4-4C34-9371-A6357EDC20B8}" presName="parentText" presStyleLbl="node1" presStyleIdx="2" presStyleCnt="4" custScaleY="8114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07FBBB-0037-40A4-9A03-4B3A74D8EF48}" type="pres">
      <dgm:prSet presAssocID="{A9F9BA05-6AD4-4C34-9371-A6357EDC20B8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93FE5A1-449C-4624-99AB-BDD4AA1DF631}" type="pres">
      <dgm:prSet presAssocID="{B8F437E9-6DED-4F20-9FB8-F14BC2C96E42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49FFA5A-3AED-46AB-9F98-59F505C3AE02}" srcId="{11188DCE-94EE-47A3-9CE3-B37BFE16D7E7}" destId="{A9F9BA05-6AD4-4C34-9371-A6357EDC20B8}" srcOrd="2" destOrd="0" parTransId="{EF05E090-90AD-4ED2-AFE8-438726013A1C}" sibTransId="{A47EE3A5-C932-4B6B-B2AB-EEF146B207D9}"/>
    <dgm:cxn modelId="{FCB2E51B-71E3-492D-83A6-23D82857163E}" type="presOf" srcId="{FEAB2970-36A1-4A8D-B74E-4FE8C32C96D5}" destId="{CD779A97-B002-4E4A-8CF1-89E3EF094B57}" srcOrd="0" destOrd="0" presId="urn:microsoft.com/office/officeart/2005/8/layout/vList2"/>
    <dgm:cxn modelId="{27AC66B4-F8AD-4CF7-BDC9-AC4932DE14FA}" srcId="{A9F9BA05-6AD4-4C34-9371-A6357EDC20B8}" destId="{BC084541-953F-444F-90C8-50770450DE9C}" srcOrd="0" destOrd="0" parTransId="{AB9042A9-A5BD-4169-9789-12F75E6D43E6}" sibTransId="{1FC45EE2-60C8-4822-98B6-725BC2784758}"/>
    <dgm:cxn modelId="{B0F5C16F-99A9-409E-ADEA-21003522AEE1}" srcId="{A9F9BA05-6AD4-4C34-9371-A6357EDC20B8}" destId="{133197CE-B5FD-4C3F-B133-C0E94B2DB227}" srcOrd="7" destOrd="0" parTransId="{A133DAA7-0AB6-4739-A996-36AF2155062C}" sibTransId="{2F3210F9-8E9F-47F2-B12B-81D89970A399}"/>
    <dgm:cxn modelId="{31984E30-973D-499E-A8EA-AFCCD7376B69}" srcId="{982EDFB9-D613-4CD3-820B-F90199B5BDE8}" destId="{C17662FE-73FD-4301-97F3-210F4B70959C}" srcOrd="0" destOrd="0" parTransId="{0C2F801E-07B7-44E3-ABEE-2F5044F48780}" sibTransId="{95287143-4FD9-433F-A2E5-E852CA08EC5A}"/>
    <dgm:cxn modelId="{E15C739C-12B2-4167-B76E-0C898C301778}" srcId="{11188DCE-94EE-47A3-9CE3-B37BFE16D7E7}" destId="{B8F437E9-6DED-4F20-9FB8-F14BC2C96E42}" srcOrd="3" destOrd="0" parTransId="{E9023E48-70A8-49C8-94D8-95CB3A4A88A6}" sibTransId="{33DA300A-04DD-40E0-A911-655D72ACC5B7}"/>
    <dgm:cxn modelId="{88761811-F31D-483C-BE09-60087B6C10F8}" srcId="{A9F9BA05-6AD4-4C34-9371-A6357EDC20B8}" destId="{BF07FF1F-D2AE-454C-9465-7D72EE55DE3D}" srcOrd="3" destOrd="0" parTransId="{C96BAD2A-F20E-4B71-ABF8-407F8581BAC9}" sibTransId="{90648C22-F570-449F-A363-3BCD11D797E4}"/>
    <dgm:cxn modelId="{1AB66C71-2069-4C6F-A7D4-0DBDD2E1B1A6}" type="presOf" srcId="{982EDFB9-D613-4CD3-820B-F90199B5BDE8}" destId="{28C024BE-EA43-48A6-8758-CB43A2EB50DE}" srcOrd="0" destOrd="0" presId="urn:microsoft.com/office/officeart/2005/8/layout/vList2"/>
    <dgm:cxn modelId="{5D31484C-5EA4-4304-887C-CDF3551E2B27}" type="presOf" srcId="{11188DCE-94EE-47A3-9CE3-B37BFE16D7E7}" destId="{78CD5ED4-F3DE-4D89-ADBD-75E1AA384657}" srcOrd="0" destOrd="0" presId="urn:microsoft.com/office/officeart/2005/8/layout/vList2"/>
    <dgm:cxn modelId="{60956B34-1608-40D5-AA91-8CBE484607A0}" srcId="{A9F9BA05-6AD4-4C34-9371-A6357EDC20B8}" destId="{8FEF6858-C3DB-4E09-B3B2-F9E5D0CF0B09}" srcOrd="4" destOrd="0" parTransId="{C46CB8A2-D442-4F6C-B69E-CAE525EC1406}" sibTransId="{42691093-DB42-40CB-84EC-90A77A3DB6E9}"/>
    <dgm:cxn modelId="{63FE0AC0-B811-490E-9928-2EFACC58DCFA}" type="presOf" srcId="{133197CE-B5FD-4C3F-B133-C0E94B2DB227}" destId="{8B07FBBB-0037-40A4-9A03-4B3A74D8EF48}" srcOrd="0" destOrd="7" presId="urn:microsoft.com/office/officeart/2005/8/layout/vList2"/>
    <dgm:cxn modelId="{D0101B67-FDA7-497E-803B-15BEE7050B12}" srcId="{A9F9BA05-6AD4-4C34-9371-A6357EDC20B8}" destId="{4E9B6A6D-9FC2-4E4F-A14F-3ABBE2E9612A}" srcOrd="2" destOrd="0" parTransId="{97BB8B43-55DE-4BFE-8AB5-646873F59CCB}" sibTransId="{40E41070-77DC-4683-B13E-EF67502FAF77}"/>
    <dgm:cxn modelId="{AB303FFB-A890-4535-A7C7-941D2C6EC3D1}" type="presOf" srcId="{4E9B6A6D-9FC2-4E4F-A14F-3ABBE2E9612A}" destId="{8B07FBBB-0037-40A4-9A03-4B3A74D8EF48}" srcOrd="0" destOrd="2" presId="urn:microsoft.com/office/officeart/2005/8/layout/vList2"/>
    <dgm:cxn modelId="{59A789F0-8A65-46A4-8F49-67FAA0667989}" type="presOf" srcId="{B8F437E9-6DED-4F20-9FB8-F14BC2C96E42}" destId="{693FE5A1-449C-4624-99AB-BDD4AA1DF631}" srcOrd="0" destOrd="0" presId="urn:microsoft.com/office/officeart/2005/8/layout/vList2"/>
    <dgm:cxn modelId="{7929C17D-342F-49CD-8F2F-94FAA605DD23}" type="presOf" srcId="{8FEF6858-C3DB-4E09-B3B2-F9E5D0CF0B09}" destId="{8B07FBBB-0037-40A4-9A03-4B3A74D8EF48}" srcOrd="0" destOrd="4" presId="urn:microsoft.com/office/officeart/2005/8/layout/vList2"/>
    <dgm:cxn modelId="{72E29E59-29E0-47AE-AB4C-2FC99D874F3E}" type="presOf" srcId="{A9F9BA05-6AD4-4C34-9371-A6357EDC20B8}" destId="{BA1E7355-B66C-4DF0-ABB0-4FD18A0504B5}" srcOrd="0" destOrd="0" presId="urn:microsoft.com/office/officeart/2005/8/layout/vList2"/>
    <dgm:cxn modelId="{3CE212B6-83F5-4D88-A031-A11C37311D2A}" srcId="{A9F9BA05-6AD4-4C34-9371-A6357EDC20B8}" destId="{1591BEDB-788D-44C2-8CFD-F5F77345A43A}" srcOrd="1" destOrd="0" parTransId="{39997D44-2803-41AA-8721-5D5550EBAC4C}" sibTransId="{13D54438-819F-4505-A548-EB525AFD3CA2}"/>
    <dgm:cxn modelId="{F880AFEF-E4E5-4AD3-A6DE-541D436646B6}" srcId="{A9F9BA05-6AD4-4C34-9371-A6357EDC20B8}" destId="{38B753D9-96DB-4B2F-A77B-E374E3761F1B}" srcOrd="5" destOrd="0" parTransId="{0AF07297-A81E-44A8-B82C-8D9679746902}" sibTransId="{6A3591FE-EB19-4CCD-8A5A-5EBF2FC28C86}"/>
    <dgm:cxn modelId="{DF61B406-26FA-4434-A4F2-CFBD45D47CE0}" type="presOf" srcId="{2EBF7AAB-5B0E-43E6-9FF8-5267AE6EA9E2}" destId="{8B07FBBB-0037-40A4-9A03-4B3A74D8EF48}" srcOrd="0" destOrd="6" presId="urn:microsoft.com/office/officeart/2005/8/layout/vList2"/>
    <dgm:cxn modelId="{A2A8A5E0-22F1-4C36-8AB6-3D3AA7A66688}" type="presOf" srcId="{BC084541-953F-444F-90C8-50770450DE9C}" destId="{8B07FBBB-0037-40A4-9A03-4B3A74D8EF48}" srcOrd="0" destOrd="0" presId="urn:microsoft.com/office/officeart/2005/8/layout/vList2"/>
    <dgm:cxn modelId="{120A6826-3332-44E9-98C7-4F44742EF854}" type="presOf" srcId="{C17662FE-73FD-4301-97F3-210F4B70959C}" destId="{83969269-CD1A-4D2B-B6F2-082257932F16}" srcOrd="0" destOrd="0" presId="urn:microsoft.com/office/officeart/2005/8/layout/vList2"/>
    <dgm:cxn modelId="{814EBB16-6EE0-48A5-B73B-B7BDC13939FD}" srcId="{11188DCE-94EE-47A3-9CE3-B37BFE16D7E7}" destId="{982EDFB9-D613-4CD3-820B-F90199B5BDE8}" srcOrd="0" destOrd="0" parTransId="{F6D46A1C-E19E-4470-AA8E-52E98A45AE29}" sibTransId="{8AC2FA5B-8D4B-4BB2-894B-E04657ED40EE}"/>
    <dgm:cxn modelId="{B032DDAC-973A-499D-B906-4509570A5DB8}" type="presOf" srcId="{38B753D9-96DB-4B2F-A77B-E374E3761F1B}" destId="{8B07FBBB-0037-40A4-9A03-4B3A74D8EF48}" srcOrd="0" destOrd="5" presId="urn:microsoft.com/office/officeart/2005/8/layout/vList2"/>
    <dgm:cxn modelId="{6599B272-7A5F-447D-BE6E-6A79059852CC}" srcId="{11188DCE-94EE-47A3-9CE3-B37BFE16D7E7}" destId="{FEAB2970-36A1-4A8D-B74E-4FE8C32C96D5}" srcOrd="1" destOrd="0" parTransId="{60FEC2AD-F77B-4534-A51B-099D85E18FD1}" sibTransId="{FB1D25DA-4CDA-4AA3-9ECE-967471587A87}"/>
    <dgm:cxn modelId="{07F5D942-D42D-4E45-98A8-DDC327ACB189}" srcId="{A9F9BA05-6AD4-4C34-9371-A6357EDC20B8}" destId="{2EBF7AAB-5B0E-43E6-9FF8-5267AE6EA9E2}" srcOrd="6" destOrd="0" parTransId="{D6787A19-A5EA-44A6-BB82-8520F3F06B15}" sibTransId="{777B472B-C00C-4144-9F49-4CA2876E1C1B}"/>
    <dgm:cxn modelId="{15319BB5-DE6A-4714-9054-34FEF67E8BBB}" type="presOf" srcId="{1591BEDB-788D-44C2-8CFD-F5F77345A43A}" destId="{8B07FBBB-0037-40A4-9A03-4B3A74D8EF48}" srcOrd="0" destOrd="1" presId="urn:microsoft.com/office/officeart/2005/8/layout/vList2"/>
    <dgm:cxn modelId="{41451DAD-612E-4795-8DB9-9F2B3AA6ACFD}" type="presOf" srcId="{BF07FF1F-D2AE-454C-9465-7D72EE55DE3D}" destId="{8B07FBBB-0037-40A4-9A03-4B3A74D8EF48}" srcOrd="0" destOrd="3" presId="urn:microsoft.com/office/officeart/2005/8/layout/vList2"/>
    <dgm:cxn modelId="{9F82B764-6FCF-416F-BC7A-92626554A90F}" type="presParOf" srcId="{78CD5ED4-F3DE-4D89-ADBD-75E1AA384657}" destId="{28C024BE-EA43-48A6-8758-CB43A2EB50DE}" srcOrd="0" destOrd="0" presId="urn:microsoft.com/office/officeart/2005/8/layout/vList2"/>
    <dgm:cxn modelId="{7430C3D3-8633-4C7E-9AF0-394151B8C700}" type="presParOf" srcId="{78CD5ED4-F3DE-4D89-ADBD-75E1AA384657}" destId="{83969269-CD1A-4D2B-B6F2-082257932F16}" srcOrd="1" destOrd="0" presId="urn:microsoft.com/office/officeart/2005/8/layout/vList2"/>
    <dgm:cxn modelId="{EA417089-4515-4DAD-9D64-FAC6E06111B6}" type="presParOf" srcId="{78CD5ED4-F3DE-4D89-ADBD-75E1AA384657}" destId="{CD779A97-B002-4E4A-8CF1-89E3EF094B57}" srcOrd="2" destOrd="0" presId="urn:microsoft.com/office/officeart/2005/8/layout/vList2"/>
    <dgm:cxn modelId="{0B66CF86-0ACA-4FEA-B9DF-62F3BF8F99E4}" type="presParOf" srcId="{78CD5ED4-F3DE-4D89-ADBD-75E1AA384657}" destId="{1311C4B5-7856-4029-94A2-65CAC1062ACD}" srcOrd="3" destOrd="0" presId="urn:microsoft.com/office/officeart/2005/8/layout/vList2"/>
    <dgm:cxn modelId="{C3F3D717-94AA-41EC-A890-64431166FFE3}" type="presParOf" srcId="{78CD5ED4-F3DE-4D89-ADBD-75E1AA384657}" destId="{BA1E7355-B66C-4DF0-ABB0-4FD18A0504B5}" srcOrd="4" destOrd="0" presId="urn:microsoft.com/office/officeart/2005/8/layout/vList2"/>
    <dgm:cxn modelId="{B9EBA4EA-FF8A-4E71-9528-5597F3244D63}" type="presParOf" srcId="{78CD5ED4-F3DE-4D89-ADBD-75E1AA384657}" destId="{8B07FBBB-0037-40A4-9A03-4B3A74D8EF48}" srcOrd="5" destOrd="0" presId="urn:microsoft.com/office/officeart/2005/8/layout/vList2"/>
    <dgm:cxn modelId="{FF7662A0-9407-45BC-B677-7E0934672A9E}" type="presParOf" srcId="{78CD5ED4-F3DE-4D89-ADBD-75E1AA384657}" destId="{693FE5A1-449C-4624-99AB-BDD4AA1DF631}" srcOrd="6" destOrd="0" presId="urn:microsoft.com/office/officeart/2005/8/layout/vList2"/>
  </dgm:cxnLst>
  <dgm:bg/>
  <dgm:whole/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09790626-DC81-4B86-AE87-2C02B7BB0CA3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F3DC651E-9038-4A2F-8172-A5BC3620E307}">
      <dgm:prSet/>
      <dgm:spPr/>
      <dgm:t>
        <a:bodyPr/>
        <a:lstStyle/>
        <a:p>
          <a:pPr rtl="0"/>
          <a:r>
            <a:rPr lang="fr-FR" dirty="0" smtClean="0"/>
            <a:t>Une instance de la classe </a:t>
          </a:r>
          <a:r>
            <a:rPr lang="fr-FR" b="1" dirty="0" err="1" smtClean="0"/>
            <a:t>ResultSet</a:t>
          </a:r>
          <a:r>
            <a:rPr lang="fr-FR" dirty="0" smtClean="0"/>
            <a:t> contient la table résultat d’une requête.</a:t>
          </a:r>
          <a:endParaRPr lang="fr-FR" dirty="0"/>
        </a:p>
      </dgm:t>
    </dgm:pt>
    <dgm:pt modelId="{64BE9907-33F3-4F29-A10D-28A8FE894C06}" type="parTrans" cxnId="{9D748DDA-E330-4DD2-B00C-84A740C844DE}">
      <dgm:prSet/>
      <dgm:spPr/>
      <dgm:t>
        <a:bodyPr/>
        <a:lstStyle/>
        <a:p>
          <a:endParaRPr lang="fr-FR"/>
        </a:p>
      </dgm:t>
    </dgm:pt>
    <dgm:pt modelId="{DAD299D4-A2FE-40D2-9E23-DA91760ABEB0}" type="sibTrans" cxnId="{9D748DDA-E330-4DD2-B00C-84A740C844DE}">
      <dgm:prSet/>
      <dgm:spPr/>
      <dgm:t>
        <a:bodyPr/>
        <a:lstStyle/>
        <a:p>
          <a:endParaRPr lang="fr-FR"/>
        </a:p>
      </dgm:t>
    </dgm:pt>
    <dgm:pt modelId="{67A071C5-0D28-409C-A839-CC08DC111252}">
      <dgm:prSet/>
      <dgm:spPr/>
      <dgm:t>
        <a:bodyPr/>
        <a:lstStyle/>
        <a:p>
          <a:pPr rtl="0"/>
          <a:r>
            <a:rPr lang="fr-FR" dirty="0" smtClean="0"/>
            <a:t>Pour récupérer les données dans l’instance, on utilise un pointeur sur une ligne courante et un getter tel que ci dessous :</a:t>
          </a:r>
          <a:endParaRPr lang="fr-FR" dirty="0"/>
        </a:p>
      </dgm:t>
    </dgm:pt>
    <dgm:pt modelId="{41792853-5F5D-4F14-B15F-534B0D8D5F01}" type="parTrans" cxnId="{9FB13724-02CD-4856-9F99-E44F91280744}">
      <dgm:prSet/>
      <dgm:spPr/>
      <dgm:t>
        <a:bodyPr/>
        <a:lstStyle/>
        <a:p>
          <a:endParaRPr lang="fr-FR"/>
        </a:p>
      </dgm:t>
    </dgm:pt>
    <dgm:pt modelId="{30BE1107-7E0D-47EF-8A4F-37E5456D9C6E}" type="sibTrans" cxnId="{9FB13724-02CD-4856-9F99-E44F91280744}">
      <dgm:prSet/>
      <dgm:spPr/>
      <dgm:t>
        <a:bodyPr/>
        <a:lstStyle/>
        <a:p>
          <a:endParaRPr lang="fr-FR"/>
        </a:p>
      </dgm:t>
    </dgm:pt>
    <dgm:pt modelId="{FC4C5475-EC4B-4F7A-8C6E-F2CDECD46D4D}" type="pres">
      <dgm:prSet presAssocID="{09790626-DC81-4B86-AE87-2C02B7BB0C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91A9D6D-D0FC-4628-9DFD-84C5CFD7E0A1}" type="pres">
      <dgm:prSet presAssocID="{F3DC651E-9038-4A2F-8172-A5BC3620E30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14FD363-5D75-41AA-B903-82CE38C3D314}" type="pres">
      <dgm:prSet presAssocID="{DAD299D4-A2FE-40D2-9E23-DA91760ABEB0}" presName="spacer" presStyleCnt="0"/>
      <dgm:spPr/>
    </dgm:pt>
    <dgm:pt modelId="{34FDC123-D286-41DC-AA78-17C6672DAC82}" type="pres">
      <dgm:prSet presAssocID="{67A071C5-0D28-409C-A839-CC08DC11125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C5D41B1-0851-423E-9131-95D99231B0C7}" type="presOf" srcId="{09790626-DC81-4B86-AE87-2C02B7BB0CA3}" destId="{FC4C5475-EC4B-4F7A-8C6E-F2CDECD46D4D}" srcOrd="0" destOrd="0" presId="urn:microsoft.com/office/officeart/2005/8/layout/vList2"/>
    <dgm:cxn modelId="{9D748DDA-E330-4DD2-B00C-84A740C844DE}" srcId="{09790626-DC81-4B86-AE87-2C02B7BB0CA3}" destId="{F3DC651E-9038-4A2F-8172-A5BC3620E307}" srcOrd="0" destOrd="0" parTransId="{64BE9907-33F3-4F29-A10D-28A8FE894C06}" sibTransId="{DAD299D4-A2FE-40D2-9E23-DA91760ABEB0}"/>
    <dgm:cxn modelId="{18D3E1C5-615A-4EC0-A8EA-6DCFCCDEF749}" type="presOf" srcId="{67A071C5-0D28-409C-A839-CC08DC111252}" destId="{34FDC123-D286-41DC-AA78-17C6672DAC82}" srcOrd="0" destOrd="0" presId="urn:microsoft.com/office/officeart/2005/8/layout/vList2"/>
    <dgm:cxn modelId="{31D34AE1-1ECD-4903-A156-B8EC05757066}" type="presOf" srcId="{F3DC651E-9038-4A2F-8172-A5BC3620E307}" destId="{791A9D6D-D0FC-4628-9DFD-84C5CFD7E0A1}" srcOrd="0" destOrd="0" presId="urn:microsoft.com/office/officeart/2005/8/layout/vList2"/>
    <dgm:cxn modelId="{9FB13724-02CD-4856-9F99-E44F91280744}" srcId="{09790626-DC81-4B86-AE87-2C02B7BB0CA3}" destId="{67A071C5-0D28-409C-A839-CC08DC111252}" srcOrd="1" destOrd="0" parTransId="{41792853-5F5D-4F14-B15F-534B0D8D5F01}" sibTransId="{30BE1107-7E0D-47EF-8A4F-37E5456D9C6E}"/>
    <dgm:cxn modelId="{49D7FCF2-5E08-432B-B277-84A11F0B7F07}" type="presParOf" srcId="{FC4C5475-EC4B-4F7A-8C6E-F2CDECD46D4D}" destId="{791A9D6D-D0FC-4628-9DFD-84C5CFD7E0A1}" srcOrd="0" destOrd="0" presId="urn:microsoft.com/office/officeart/2005/8/layout/vList2"/>
    <dgm:cxn modelId="{9ECE300C-4E4F-4713-8A3F-81E506F78880}" type="presParOf" srcId="{FC4C5475-EC4B-4F7A-8C6E-F2CDECD46D4D}" destId="{414FD363-5D75-41AA-B903-82CE38C3D314}" srcOrd="1" destOrd="0" presId="urn:microsoft.com/office/officeart/2005/8/layout/vList2"/>
    <dgm:cxn modelId="{6D74B501-A4C6-4557-A38A-433CC4A0C67E}" type="presParOf" srcId="{FC4C5475-EC4B-4F7A-8C6E-F2CDECD46D4D}" destId="{34FDC123-D286-41DC-AA78-17C6672DAC82}" srcOrd="2" destOrd="0" presId="urn:microsoft.com/office/officeart/2005/8/layout/vList2"/>
  </dgm:cxnLst>
  <dgm:bg/>
  <dgm:whole/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2514022F-4DAD-4A89-B7AC-25F5BF7EC7EB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492346D6-BD2C-4E43-8B66-02F01E0A991E}">
      <dgm:prSet custT="1"/>
      <dgm:spPr/>
      <dgm:t>
        <a:bodyPr/>
        <a:lstStyle/>
        <a:p>
          <a:pPr rtl="0"/>
          <a:r>
            <a:rPr lang="fr-FR" sz="2400" dirty="0" smtClean="0"/>
            <a:t>La bibliothèque JSTL (</a:t>
          </a:r>
          <a:r>
            <a:rPr lang="fr-FR" sz="2400" b="1" dirty="0" err="1" smtClean="0"/>
            <a:t>Javaserver</a:t>
          </a:r>
          <a:r>
            <a:rPr lang="fr-FR" sz="2400" b="1" dirty="0" smtClean="0"/>
            <a:t> pages Standard Tag Library) </a:t>
          </a:r>
          <a:r>
            <a:rPr lang="fr-FR" sz="2400" dirty="0" smtClean="0"/>
            <a:t>contient un ensemble de balises qui peuvent être utilisées dans les pages JSP.</a:t>
          </a:r>
          <a:endParaRPr lang="fr-FR" sz="2400" dirty="0"/>
        </a:p>
      </dgm:t>
    </dgm:pt>
    <dgm:pt modelId="{3D3F3864-3C2A-49B3-8377-333527D1A689}" type="parTrans" cxnId="{8CCF8A27-A3F8-465F-AFC8-4F969AE3C52B}">
      <dgm:prSet/>
      <dgm:spPr/>
      <dgm:t>
        <a:bodyPr/>
        <a:lstStyle/>
        <a:p>
          <a:endParaRPr lang="fr-FR" sz="2000"/>
        </a:p>
      </dgm:t>
    </dgm:pt>
    <dgm:pt modelId="{2A354119-0A0A-411F-B102-B62E03E33D36}" type="sibTrans" cxnId="{8CCF8A27-A3F8-465F-AFC8-4F969AE3C52B}">
      <dgm:prSet/>
      <dgm:spPr/>
      <dgm:t>
        <a:bodyPr/>
        <a:lstStyle/>
        <a:p>
          <a:endParaRPr lang="fr-FR" sz="2000"/>
        </a:p>
      </dgm:t>
    </dgm:pt>
    <dgm:pt modelId="{D624D350-9AD2-4416-A0A9-DF0FE117DECE}">
      <dgm:prSet custT="1"/>
      <dgm:spPr/>
      <dgm:t>
        <a:bodyPr/>
        <a:lstStyle/>
        <a:p>
          <a:pPr rtl="0"/>
          <a:r>
            <a:rPr lang="fr-FR" sz="2400" dirty="0" smtClean="0"/>
            <a:t>Facilite la manipulation des variables utilisées dans la page JSP</a:t>
          </a:r>
          <a:endParaRPr lang="fr-FR" sz="2400" dirty="0"/>
        </a:p>
      </dgm:t>
    </dgm:pt>
    <dgm:pt modelId="{FEE86997-3DC6-4852-A012-0716F62A180A}" type="parTrans" cxnId="{EFFABC87-B0FD-4727-B332-B7F3ABDE2C05}">
      <dgm:prSet/>
      <dgm:spPr/>
      <dgm:t>
        <a:bodyPr/>
        <a:lstStyle/>
        <a:p>
          <a:endParaRPr lang="fr-FR" sz="2000"/>
        </a:p>
      </dgm:t>
    </dgm:pt>
    <dgm:pt modelId="{75439C57-E851-4B9A-8022-31A5A2782898}" type="sibTrans" cxnId="{EFFABC87-B0FD-4727-B332-B7F3ABDE2C05}">
      <dgm:prSet/>
      <dgm:spPr/>
      <dgm:t>
        <a:bodyPr/>
        <a:lstStyle/>
        <a:p>
          <a:endParaRPr lang="fr-FR" sz="2000"/>
        </a:p>
      </dgm:t>
    </dgm:pt>
    <dgm:pt modelId="{AE534DA5-9A12-429F-9FC8-58EF34ACC580}" type="pres">
      <dgm:prSet presAssocID="{2514022F-4DAD-4A89-B7AC-25F5BF7EC7E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694EF30-FC12-4C9B-98EE-9F096C0A35E1}" type="pres">
      <dgm:prSet presAssocID="{492346D6-BD2C-4E43-8B66-02F01E0A991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138C649-076A-4239-A775-7FAED1B5FC71}" type="pres">
      <dgm:prSet presAssocID="{2A354119-0A0A-411F-B102-B62E03E33D36}" presName="spacer" presStyleCnt="0"/>
      <dgm:spPr/>
    </dgm:pt>
    <dgm:pt modelId="{EC104996-C619-4E9B-9082-B3C02AC192CD}" type="pres">
      <dgm:prSet presAssocID="{D624D350-9AD2-4416-A0A9-DF0FE117DEC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62A6F4D-1B28-4A21-8301-47CC9D410D19}" type="presOf" srcId="{D624D350-9AD2-4416-A0A9-DF0FE117DECE}" destId="{EC104996-C619-4E9B-9082-B3C02AC192CD}" srcOrd="0" destOrd="0" presId="urn:microsoft.com/office/officeart/2005/8/layout/vList2"/>
    <dgm:cxn modelId="{8CCF8A27-A3F8-465F-AFC8-4F969AE3C52B}" srcId="{2514022F-4DAD-4A89-B7AC-25F5BF7EC7EB}" destId="{492346D6-BD2C-4E43-8B66-02F01E0A991E}" srcOrd="0" destOrd="0" parTransId="{3D3F3864-3C2A-49B3-8377-333527D1A689}" sibTransId="{2A354119-0A0A-411F-B102-B62E03E33D36}"/>
    <dgm:cxn modelId="{49CE296E-29C6-43C6-BF25-BBBBB7E1FDBD}" type="presOf" srcId="{2514022F-4DAD-4A89-B7AC-25F5BF7EC7EB}" destId="{AE534DA5-9A12-429F-9FC8-58EF34ACC580}" srcOrd="0" destOrd="0" presId="urn:microsoft.com/office/officeart/2005/8/layout/vList2"/>
    <dgm:cxn modelId="{66EA0DDE-9ED7-4E4C-B545-5D44C6C4642D}" type="presOf" srcId="{492346D6-BD2C-4E43-8B66-02F01E0A991E}" destId="{3694EF30-FC12-4C9B-98EE-9F096C0A35E1}" srcOrd="0" destOrd="0" presId="urn:microsoft.com/office/officeart/2005/8/layout/vList2"/>
    <dgm:cxn modelId="{EFFABC87-B0FD-4727-B332-B7F3ABDE2C05}" srcId="{2514022F-4DAD-4A89-B7AC-25F5BF7EC7EB}" destId="{D624D350-9AD2-4416-A0A9-DF0FE117DECE}" srcOrd="1" destOrd="0" parTransId="{FEE86997-3DC6-4852-A012-0716F62A180A}" sibTransId="{75439C57-E851-4B9A-8022-31A5A2782898}"/>
    <dgm:cxn modelId="{12FA42AD-3B87-41BA-93A9-49A474FB7B5D}" type="presParOf" srcId="{AE534DA5-9A12-429F-9FC8-58EF34ACC580}" destId="{3694EF30-FC12-4C9B-98EE-9F096C0A35E1}" srcOrd="0" destOrd="0" presId="urn:microsoft.com/office/officeart/2005/8/layout/vList2"/>
    <dgm:cxn modelId="{07ECAA18-AF07-4C6F-9213-AD114A1A6239}" type="presParOf" srcId="{AE534DA5-9A12-429F-9FC8-58EF34ACC580}" destId="{3138C649-076A-4239-A775-7FAED1B5FC71}" srcOrd="1" destOrd="0" presId="urn:microsoft.com/office/officeart/2005/8/layout/vList2"/>
    <dgm:cxn modelId="{D8FF32F5-0B1F-4555-910B-7AD1431B0477}" type="presParOf" srcId="{AE534DA5-9A12-429F-9FC8-58EF34ACC580}" destId="{EC104996-C619-4E9B-9082-B3C02AC192CD}" srcOrd="2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A31B840-2E42-4138-851C-F39D3A347DBF}" type="datetimeFigureOut">
              <a:rPr lang="fr-FR" smtClean="0"/>
              <a:pPr/>
              <a:t>05/02/2009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505CC97F-E2BB-4038-9A2A-7343EECF29B2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DFDC323-A119-455C-A5BC-E8A63EB247A7}" type="datetimeFigureOut">
              <a:rPr lang="fr-FR" smtClean="0"/>
              <a:pPr/>
              <a:t>05/02/2009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2D835FF-0EE3-49B2-9E37-B3779186D4E7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835FF-0EE3-49B2-9E37-B3779186D4E7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EAC4E-2ED1-42F7-B209-BC078516AFCA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2428-9281-4DBD-A300-7031A65C695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BC6E8-5944-4D3A-89EF-3883DC489F19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63F5D-0B2A-4760-8C68-26463F3E84E1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3CAB-491C-445F-B792-FDE5D75F6B71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B8BB4-105E-49CE-BC32-69DF5BB4FAD4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BA3EE-E337-4BF4-B360-B9AAFC83C9B4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0CE6C-EA23-4700-93E8-7298AC568D8F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E41B-DEA3-40E6-8275-B3D4CB43FCD1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ABBAC-0B34-4972-A79F-357B69DC63EF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477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FE38A-A48A-4E19-AAB0-7D8787709E55}" type="datetime2">
              <a:rPr lang="fr-FR" smtClean="0"/>
              <a:pPr/>
              <a:t>jeudi 5 février 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7EE23-A852-404B-B94D-FABCD8776E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logo R&amp;T.bmp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52400" y="340968"/>
            <a:ext cx="1955800" cy="765863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152400" y="1371600"/>
            <a:ext cx="8610600" cy="1588"/>
          </a:xfrm>
          <a:prstGeom prst="line">
            <a:avLst/>
          </a:prstGeom>
          <a:ln w="31750" cmpd="sng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hf hdr="0"/>
  <p:txStyles>
    <p:titleStyle>
      <a:lvl1pPr algn="r" defTabSz="914400" rtl="0" eaLnBrk="1" latinLnBrk="0" hangingPunct="1">
        <a:spcBef>
          <a:spcPct val="0"/>
        </a:spcBef>
        <a:buNone/>
        <a:defRPr sz="4000" kern="1200" baseline="0">
          <a:solidFill>
            <a:schemeClr val="accent6"/>
          </a:solidFill>
          <a:latin typeface="Calibri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60000"/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60000"/>
        <a:buFont typeface="Calibri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60000"/>
        <a:buFont typeface="Courier New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60000"/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60000"/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6.xml"/><Relationship Id="rId3" Type="http://schemas.openxmlformats.org/officeDocument/2006/relationships/diagramLayout" Target="../diagrams/layout15.xml"/><Relationship Id="rId7" Type="http://schemas.openxmlformats.org/officeDocument/2006/relationships/diagramLayout" Target="../diagrams/layout16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6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Relationship Id="rId9" Type="http://schemas.openxmlformats.org/officeDocument/2006/relationships/diagramColors" Target="../diagrams/colors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9.xml"/><Relationship Id="rId13" Type="http://schemas.openxmlformats.org/officeDocument/2006/relationships/diagramColors" Target="../diagrams/colors20.xml"/><Relationship Id="rId3" Type="http://schemas.openxmlformats.org/officeDocument/2006/relationships/diagramLayout" Target="../diagrams/layout18.xml"/><Relationship Id="rId7" Type="http://schemas.openxmlformats.org/officeDocument/2006/relationships/diagramLayout" Target="../diagrams/layout19.xml"/><Relationship Id="rId12" Type="http://schemas.openxmlformats.org/officeDocument/2006/relationships/diagramQuickStyle" Target="../diagrams/quickStyle20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9.xml"/><Relationship Id="rId11" Type="http://schemas.openxmlformats.org/officeDocument/2006/relationships/diagramLayout" Target="../diagrams/layout20.xml"/><Relationship Id="rId5" Type="http://schemas.openxmlformats.org/officeDocument/2006/relationships/diagramColors" Target="../diagrams/colors18.xml"/><Relationship Id="rId10" Type="http://schemas.openxmlformats.org/officeDocument/2006/relationships/diagramData" Target="../diagrams/data20.xml"/><Relationship Id="rId4" Type="http://schemas.openxmlformats.org/officeDocument/2006/relationships/diagramQuickStyle" Target="../diagrams/quickStyle18.xml"/><Relationship Id="rId9" Type="http://schemas.openxmlformats.org/officeDocument/2006/relationships/diagramColors" Target="../diagrams/colors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1"/>
          <p:cNvGraphicFramePr/>
          <p:nvPr/>
        </p:nvGraphicFramePr>
        <p:xfrm>
          <a:off x="609600" y="1600200"/>
          <a:ext cx="7924800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505200"/>
            <a:ext cx="7162800" cy="1752600"/>
          </a:xfrm>
        </p:spPr>
        <p:txBody>
          <a:bodyPr>
            <a:normAutofit/>
          </a:bodyPr>
          <a:lstStyle/>
          <a:p>
            <a:r>
              <a:rPr lang="fr-FR" dirty="0" smtClean="0"/>
              <a:t>Module I-C3 : Applications Web</a:t>
            </a:r>
          </a:p>
          <a:p>
            <a:r>
              <a:rPr lang="fr-FR" dirty="0" smtClean="0"/>
              <a:t>IUT R&amp;T 2</a:t>
            </a:r>
            <a:r>
              <a:rPr lang="fr-FR" baseline="30000" dirty="0" smtClean="0"/>
              <a:t>e</a:t>
            </a:r>
            <a:r>
              <a:rPr lang="fr-FR" dirty="0" smtClean="0"/>
              <a:t> année</a:t>
            </a:r>
            <a:endParaRPr lang="fr-FR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FC23-184E-416D-880B-169F8D6B5F0F}" type="datetime2">
              <a:rPr lang="fr-FR" smtClean="0"/>
              <a:pPr/>
              <a:t>jeudi 5 février 2009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3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38200" y="5006975"/>
            <a:ext cx="7772400" cy="1089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David Mercier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Descriptif application web Java (Web Component)</a:t>
            </a:r>
            <a:endParaRPr lang="fr-FR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Servlets</a:t>
            </a:r>
            <a:endParaRPr lang="fr-FR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Content Placeholder 13"/>
          <p:cNvSpPr txBox="1">
            <a:spLocks/>
          </p:cNvSpPr>
          <p:nvPr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Pour plus d’informations :</a:t>
            </a:r>
            <a:r>
              <a:rPr kumimoji="0" lang="fr-FR" sz="3200" i="0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fr-FR" sz="3200" dirty="0" smtClean="0">
                <a:solidFill>
                  <a:srgbClr val="002060"/>
                </a:solidFill>
              </a:rPr>
              <a:t>voir cours supplémentaire de F. </a:t>
            </a:r>
            <a:r>
              <a:rPr lang="fr-FR" sz="3200" dirty="0" err="1" smtClean="0">
                <a:solidFill>
                  <a:srgbClr val="002060"/>
                </a:solidFill>
              </a:rPr>
              <a:t>Hemery</a:t>
            </a:r>
            <a:r>
              <a:rPr lang="fr-FR" sz="3200" dirty="0" smtClean="0">
                <a:solidFill>
                  <a:srgbClr val="002060"/>
                </a:solidFill>
              </a:rPr>
              <a:t> sur les </a:t>
            </a:r>
            <a:r>
              <a:rPr lang="fr-FR" sz="3200" dirty="0" err="1" smtClean="0">
                <a:solidFill>
                  <a:srgbClr val="002060"/>
                </a:solidFill>
              </a:rPr>
              <a:t>servlets</a:t>
            </a:r>
            <a:r>
              <a:rPr lang="fr-FR" sz="3200" dirty="0" smtClean="0">
                <a:solidFill>
                  <a:srgbClr val="002060"/>
                </a:solidFill>
              </a:rPr>
              <a:t> disponibles sur le site du cours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JavaServer</a:t>
            </a:r>
            <a:r>
              <a:rPr lang="fr-FR" dirty="0" smtClean="0"/>
              <a:t> Pages (JSP)</a:t>
            </a:r>
            <a:endParaRPr lang="fr-FR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Syntaxe JSP</a:t>
            </a:r>
            <a:endParaRPr lang="fr-FR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Directives JSP</a:t>
            </a:r>
            <a:endParaRPr lang="fr-FR" sz="2700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introduction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Directives JSP</a:t>
            </a:r>
            <a:endParaRPr lang="fr-FR" sz="2700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Directive 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include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4800600"/>
            <a:ext cx="4572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Directives JSP</a:t>
            </a:r>
            <a:endParaRPr lang="fr-FR" sz="2700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Directive page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" y="3200400"/>
            <a:ext cx="457200" cy="28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Directives JSP</a:t>
            </a:r>
            <a:endParaRPr lang="fr-FR" sz="2700" dirty="0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Directive 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taglib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200" y="4724400"/>
            <a:ext cx="457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229600" cy="3886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Scripts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4572000" y="5373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smtClean="0"/>
              <a:t>Attention : il ne faut pas mettre de ' ;' à la fin de l'expression</a:t>
            </a:r>
            <a:endParaRPr lang="fr-FR" dirty="0"/>
          </a:p>
        </p:txBody>
      </p:sp>
      <p:cxnSp>
        <p:nvCxnSpPr>
          <p:cNvPr id="14" name="Straight Arrow Connector 13"/>
          <p:cNvCxnSpPr/>
          <p:nvPr/>
        </p:nvCxnSpPr>
        <p:spPr>
          <a:xfrm rot="16200000" flipV="1">
            <a:off x="3848100" y="4686300"/>
            <a:ext cx="990600" cy="457200"/>
          </a:xfrm>
          <a:prstGeom prst="straightConnector1">
            <a:avLst/>
          </a:prstGeom>
          <a:ln w="317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33800" y="53340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Exemple 1</a:t>
            </a:r>
            <a:endParaRPr lang="fr-FR" sz="27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Hello world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400" y="1447800"/>
            <a:ext cx="8763000" cy="5410200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fr-FR" sz="2000" dirty="0" smtClean="0">
                <a:solidFill>
                  <a:srgbClr val="BF5F3F"/>
                </a:solidFill>
                <a:latin typeface="Courier New"/>
              </a:rPr>
              <a:t>&lt;%@ </a:t>
            </a:r>
            <a:r>
              <a:rPr lang="fr-FR" sz="2000" dirty="0" smtClean="0">
                <a:solidFill>
                  <a:srgbClr val="3F7F7F"/>
                </a:solidFill>
                <a:latin typeface="Courier New"/>
              </a:rPr>
              <a:t>page </a:t>
            </a:r>
            <a:r>
              <a:rPr lang="fr-FR" sz="2000" dirty="0" err="1" smtClean="0">
                <a:solidFill>
                  <a:srgbClr val="7F007F"/>
                </a:solidFill>
                <a:latin typeface="Courier New"/>
              </a:rPr>
              <a:t>language</a:t>
            </a:r>
            <a:r>
              <a:rPr lang="fr-FR" sz="2000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2000" i="1" dirty="0" smtClean="0">
                <a:solidFill>
                  <a:srgbClr val="2A00FF"/>
                </a:solidFill>
                <a:latin typeface="Courier New"/>
              </a:rPr>
              <a:t>"java" </a:t>
            </a:r>
            <a:r>
              <a:rPr lang="fr-FR" sz="2000" i="1" dirty="0" smtClean="0">
                <a:solidFill>
                  <a:srgbClr val="BF5F3F"/>
                </a:solidFill>
                <a:latin typeface="Courier New"/>
              </a:rPr>
              <a:t>%&gt;</a:t>
            </a:r>
          </a:p>
          <a:p>
            <a:pPr>
              <a:buNone/>
            </a:pPr>
            <a:r>
              <a:rPr lang="fr-FR" sz="2000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sz="2000" dirty="0" smtClean="0">
                <a:solidFill>
                  <a:srgbClr val="3F7F7F"/>
                </a:solidFill>
                <a:latin typeface="Courier New"/>
              </a:rPr>
              <a:t>html</a:t>
            </a:r>
            <a:r>
              <a:rPr lang="fr-FR" sz="2000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r>
              <a:rPr lang="fr-FR" sz="2000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sz="2000" dirty="0" err="1" smtClean="0">
                <a:solidFill>
                  <a:srgbClr val="3F7F7F"/>
                </a:solidFill>
                <a:latin typeface="Courier New"/>
              </a:rPr>
              <a:t>head</a:t>
            </a:r>
            <a:r>
              <a:rPr lang="fr-FR" sz="2000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r>
              <a:rPr lang="en-US" sz="2000" dirty="0" smtClean="0">
                <a:solidFill>
                  <a:srgbClr val="008080"/>
                </a:solidFill>
                <a:latin typeface="Courier New"/>
              </a:rPr>
              <a:t>	&lt;</a:t>
            </a:r>
            <a:r>
              <a:rPr lang="en-US" sz="2000" dirty="0" smtClean="0">
                <a:solidFill>
                  <a:srgbClr val="3F7F7F"/>
                </a:solidFill>
                <a:latin typeface="Courier New"/>
              </a:rPr>
              <a:t>title</a:t>
            </a:r>
            <a:r>
              <a:rPr lang="en-US" sz="2000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en-US" sz="2000" dirty="0" smtClean="0">
                <a:solidFill>
                  <a:srgbClr val="000000"/>
                </a:solidFill>
                <a:latin typeface="Courier New"/>
              </a:rPr>
              <a:t> JSP Page 2</a:t>
            </a:r>
            <a:r>
              <a:rPr lang="en-US" sz="2000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en-US" sz="2000" dirty="0" smtClean="0">
                <a:solidFill>
                  <a:srgbClr val="3F7F7F"/>
                </a:solidFill>
                <a:latin typeface="Courier New"/>
              </a:rPr>
              <a:t>title</a:t>
            </a:r>
            <a:r>
              <a:rPr lang="en-US" sz="2000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r>
              <a:rPr lang="fr-FR" sz="2000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sz="2000" dirty="0" err="1" smtClean="0">
                <a:solidFill>
                  <a:srgbClr val="3F7F7F"/>
                </a:solidFill>
                <a:latin typeface="Courier New"/>
              </a:rPr>
              <a:t>head</a:t>
            </a:r>
            <a:r>
              <a:rPr lang="fr-FR" sz="2000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r>
              <a:rPr lang="fr-FR" sz="2000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sz="2000" dirty="0" smtClean="0">
                <a:solidFill>
                  <a:srgbClr val="3F7F7F"/>
                </a:solidFill>
                <a:latin typeface="Courier New"/>
              </a:rPr>
              <a:t>body</a:t>
            </a:r>
            <a:r>
              <a:rPr lang="fr-FR" sz="2000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r>
              <a:rPr lang="fr-FR" sz="2000" dirty="0" smtClean="0">
                <a:solidFill>
                  <a:srgbClr val="008080"/>
                </a:solidFill>
                <a:latin typeface="Courier New"/>
              </a:rPr>
              <a:t>&lt;p&gt;</a:t>
            </a:r>
          </a:p>
          <a:p>
            <a:pPr>
              <a:buNone/>
            </a:pPr>
            <a:r>
              <a:rPr lang="fr-FR" sz="2000" dirty="0" smtClean="0">
                <a:solidFill>
                  <a:srgbClr val="BF5F3F"/>
                </a:solidFill>
                <a:latin typeface="Courier New"/>
              </a:rPr>
              <a:t>&lt;%!</a:t>
            </a:r>
            <a:r>
              <a:rPr lang="fr-FR" sz="20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2000" b="1" dirty="0" err="1" smtClean="0">
                <a:solidFill>
                  <a:srgbClr val="7F0055"/>
                </a:solidFill>
                <a:latin typeface="Courier New"/>
              </a:rPr>
              <a:t>int</a:t>
            </a:r>
            <a:r>
              <a:rPr lang="fr-FR" sz="2000" b="1" dirty="0" smtClean="0">
                <a:solidFill>
                  <a:srgbClr val="000000"/>
                </a:solidFill>
                <a:latin typeface="Courier New"/>
              </a:rPr>
              <a:t> i = 0 ; </a:t>
            </a:r>
            <a:r>
              <a:rPr lang="fr-FR" sz="2000" b="1" dirty="0" smtClean="0">
                <a:solidFill>
                  <a:srgbClr val="BF5F3F"/>
                </a:solidFill>
                <a:latin typeface="Courier New"/>
              </a:rPr>
              <a:t>%&gt;</a:t>
            </a:r>
          </a:p>
          <a:p>
            <a:pPr>
              <a:buNone/>
            </a:pPr>
            <a:r>
              <a:rPr lang="fr-FR" sz="2000" dirty="0" smtClean="0">
                <a:solidFill>
                  <a:srgbClr val="BF5F3F"/>
                </a:solidFill>
                <a:latin typeface="Courier New"/>
              </a:rPr>
              <a:t>&lt;%</a:t>
            </a:r>
            <a:r>
              <a:rPr lang="fr-FR" sz="2000" dirty="0" smtClean="0">
                <a:solidFill>
                  <a:srgbClr val="000000"/>
                </a:solidFill>
                <a:latin typeface="Courier New"/>
              </a:rPr>
              <a:t> i ++ ; </a:t>
            </a:r>
            <a:r>
              <a:rPr lang="fr-FR" sz="2000" dirty="0" smtClean="0">
                <a:solidFill>
                  <a:srgbClr val="BF5F3F"/>
                </a:solidFill>
                <a:latin typeface="Courier New"/>
              </a:rPr>
              <a:t>%&gt;</a:t>
            </a:r>
          </a:p>
          <a:p>
            <a:pPr marL="0">
              <a:buNone/>
            </a:pPr>
            <a:r>
              <a:rPr lang="fr-FR" sz="2000" dirty="0" smtClean="0">
                <a:solidFill>
                  <a:srgbClr val="000000"/>
                </a:solidFill>
                <a:latin typeface="Courier New"/>
              </a:rPr>
              <a:t>Hello World ! </a:t>
            </a:r>
            <a:r>
              <a:rPr lang="fr-FR" sz="2000" dirty="0" smtClean="0">
                <a:solidFill>
                  <a:srgbClr val="BF5F3F"/>
                </a:solidFill>
                <a:latin typeface="Courier New"/>
              </a:rPr>
              <a:t>&lt;%=</a:t>
            </a:r>
            <a:r>
              <a:rPr lang="fr-FR" sz="20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2000" dirty="0" smtClean="0">
                <a:solidFill>
                  <a:srgbClr val="2A00FF"/>
                </a:solidFill>
                <a:latin typeface="Courier New"/>
              </a:rPr>
              <a:t>"Vous avez atteint ce JSP "</a:t>
            </a:r>
            <a:r>
              <a:rPr lang="fr-FR" sz="2000" dirty="0" smtClean="0">
                <a:solidFill>
                  <a:srgbClr val="000000"/>
                </a:solidFill>
                <a:latin typeface="Courier New"/>
              </a:rPr>
              <a:t> + i + </a:t>
            </a:r>
            <a:r>
              <a:rPr lang="fr-FR" sz="2000" dirty="0" smtClean="0">
                <a:solidFill>
                  <a:srgbClr val="2A00FF"/>
                </a:solidFill>
                <a:latin typeface="Courier New"/>
              </a:rPr>
              <a:t>" fois"</a:t>
            </a:r>
            <a:r>
              <a:rPr lang="fr-FR" sz="20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2000" dirty="0" smtClean="0">
                <a:solidFill>
                  <a:srgbClr val="BF5F3F"/>
                </a:solidFill>
                <a:latin typeface="Courier New"/>
              </a:rPr>
              <a:t>%&gt;</a:t>
            </a:r>
          </a:p>
          <a:p>
            <a:pPr>
              <a:buNone/>
            </a:pPr>
            <a:r>
              <a:rPr lang="fr-FR" sz="2000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sz="2000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fr-FR" sz="2000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r>
              <a:rPr lang="fr-FR" sz="2000" dirty="0" smtClean="0">
                <a:solidFill>
                  <a:srgbClr val="BF5F3F"/>
                </a:solidFill>
                <a:latin typeface="Courier New"/>
              </a:rPr>
              <a:t>&lt;%@ </a:t>
            </a:r>
            <a:r>
              <a:rPr lang="fr-FR" sz="2000" dirty="0" err="1" smtClean="0">
                <a:solidFill>
                  <a:srgbClr val="3F7F7F"/>
                </a:solidFill>
                <a:latin typeface="Courier New"/>
              </a:rPr>
              <a:t>include</a:t>
            </a:r>
            <a:r>
              <a:rPr lang="fr-FR" sz="2000" dirty="0" smtClean="0">
                <a:solidFill>
                  <a:srgbClr val="3F7F7F"/>
                </a:solidFill>
                <a:latin typeface="Courier New"/>
              </a:rPr>
              <a:t> </a:t>
            </a:r>
            <a:r>
              <a:rPr lang="fr-FR" sz="2000" dirty="0" smtClean="0">
                <a:solidFill>
                  <a:srgbClr val="7F007F"/>
                </a:solidFill>
                <a:latin typeface="Courier New"/>
              </a:rPr>
              <a:t>file</a:t>
            </a:r>
            <a:r>
              <a:rPr lang="fr-FR" sz="2000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2000" i="1" dirty="0" smtClean="0">
                <a:solidFill>
                  <a:srgbClr val="2A00FF"/>
                </a:solidFill>
                <a:latin typeface="Courier New"/>
              </a:rPr>
              <a:t>"piedDePage.html" </a:t>
            </a:r>
            <a:r>
              <a:rPr lang="fr-FR" sz="2000" i="1" dirty="0" smtClean="0">
                <a:solidFill>
                  <a:srgbClr val="BF5F3F"/>
                </a:solidFill>
                <a:latin typeface="Courier New"/>
              </a:rPr>
              <a:t>%&gt;</a:t>
            </a:r>
          </a:p>
          <a:p>
            <a:pPr>
              <a:buNone/>
            </a:pPr>
            <a:r>
              <a:rPr lang="fr-FR" sz="2000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sz="2000" dirty="0" smtClean="0">
                <a:solidFill>
                  <a:srgbClr val="3F7F7F"/>
                </a:solidFill>
                <a:latin typeface="Courier New"/>
              </a:rPr>
              <a:t>body</a:t>
            </a:r>
            <a:r>
              <a:rPr lang="fr-FR" sz="2000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r>
              <a:rPr lang="fr-FR" sz="2000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sz="2000" dirty="0" smtClean="0">
                <a:solidFill>
                  <a:srgbClr val="3F7F7F"/>
                </a:solidFill>
                <a:latin typeface="Courier New"/>
              </a:rPr>
              <a:t>html</a:t>
            </a:r>
            <a:r>
              <a:rPr lang="fr-FR" sz="2000" dirty="0" smtClean="0">
                <a:solidFill>
                  <a:srgbClr val="008080"/>
                </a:solidFill>
                <a:latin typeface="Courier New"/>
              </a:rPr>
              <a:t>&gt;</a:t>
            </a:r>
            <a:endParaRPr lang="fr-FR" sz="8000" dirty="0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2362200"/>
            <a:ext cx="346710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1"/>
            <a:ext cx="8610600" cy="198119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  <a:latin typeface="Courier New"/>
              </a:rPr>
              <a:t>&lt;?</a:t>
            </a:r>
            <a:r>
              <a:rPr lang="fr-FR" dirty="0" err="1" smtClean="0">
                <a:solidFill>
                  <a:srgbClr val="FF0000"/>
                </a:solidFill>
                <a:latin typeface="Courier New"/>
              </a:rPr>
              <a:t>php</a:t>
            </a:r>
            <a:endParaRPr lang="fr-FR" dirty="0" smtClean="0">
              <a:solidFill>
                <a:srgbClr val="FF0000"/>
              </a:solidFill>
              <a:latin typeface="Courier New"/>
            </a:endParaRPr>
          </a:p>
          <a:p>
            <a:pPr>
              <a:buNone/>
            </a:pPr>
            <a:r>
              <a:rPr lang="fr-FR" dirty="0" smtClean="0">
                <a:solidFill>
                  <a:srgbClr val="000000"/>
                </a:solidFill>
                <a:latin typeface="Courier New"/>
              </a:rPr>
              <a:t>	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setlocale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(LC_TIME, </a:t>
            </a:r>
            <a:r>
              <a:rPr lang="fr-FR" dirty="0" smtClean="0">
                <a:solidFill>
                  <a:srgbClr val="008200"/>
                </a:solidFill>
                <a:latin typeface="Courier New"/>
              </a:rPr>
              <a:t>'french'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pPr>
              <a:buNone/>
            </a:pPr>
            <a:r>
              <a:rPr lang="fr-FR" dirty="0" smtClean="0">
                <a:solidFill>
                  <a:srgbClr val="0000FF"/>
                </a:solidFill>
                <a:latin typeface="Courier New"/>
              </a:rPr>
              <a:t>	</a:t>
            </a:r>
            <a:r>
              <a:rPr lang="fr-FR" dirty="0" err="1" smtClean="0">
                <a:solidFill>
                  <a:srgbClr val="0000FF"/>
                </a:solidFill>
                <a:latin typeface="Courier New"/>
              </a:rPr>
              <a:t>echo</a:t>
            </a:r>
            <a:r>
              <a:rPr lang="fr-FR" dirty="0" smtClean="0">
                <a:solidFill>
                  <a:srgbClr val="0000FF"/>
                </a:solidFill>
                <a:latin typeface="Courier New"/>
              </a:rPr>
              <a:t> </a:t>
            </a:r>
            <a:r>
              <a:rPr lang="fr-FR" dirty="0" smtClean="0">
                <a:solidFill>
                  <a:srgbClr val="008200"/>
                </a:solidFill>
                <a:latin typeface="Courier New"/>
              </a:rPr>
              <a:t>"&lt;p&gt; Au moment de l'exécution de ce script PHP, nous sommes le 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.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strftime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008200"/>
                </a:solidFill>
                <a:latin typeface="Courier New"/>
              </a:rPr>
              <a:t>'%A %d %B %Y'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).</a:t>
            </a:r>
            <a:r>
              <a:rPr lang="fr-FR" dirty="0" smtClean="0">
                <a:solidFill>
                  <a:srgbClr val="008200"/>
                </a:solidFill>
                <a:latin typeface="Courier New"/>
              </a:rPr>
              <a:t>".&lt;/p&gt;"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  <a:latin typeface="Courier New"/>
              </a:rPr>
              <a:t>?&gt;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Exemple 2</a:t>
            </a:r>
            <a:endParaRPr lang="fr-FR" sz="27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Affichage de la date en français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76200" y="1524000"/>
            <a:ext cx="1752600" cy="609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tabLst/>
              <a:defRPr/>
            </a:pPr>
            <a:r>
              <a:rPr lang="fr-FR" sz="2800" dirty="0" smtClean="0"/>
              <a:t>Script PHP :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6200" y="4038600"/>
            <a:ext cx="17526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tabLst/>
              <a:defRPr/>
            </a:pPr>
            <a:r>
              <a:rPr lang="fr-FR" sz="2800" dirty="0" smtClean="0"/>
              <a:t>Script JSP :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" y="4572000"/>
            <a:ext cx="8763000" cy="1752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</a:t>
            </a:r>
          </a:p>
          <a:p>
            <a:r>
              <a:rPr lang="fr-FR" sz="1400" dirty="0" smtClean="0">
                <a:solidFill>
                  <a:srgbClr val="BF5F3F"/>
                </a:solidFill>
                <a:latin typeface="Courier New"/>
              </a:rPr>
              <a:t>  </a:t>
            </a:r>
            <a:r>
              <a:rPr lang="fr-FR" sz="1400" dirty="0" smtClean="0">
                <a:solidFill>
                  <a:srgbClr val="000000"/>
                </a:solidFill>
                <a:latin typeface="Courier New"/>
              </a:rPr>
              <a:t>Date </a:t>
            </a:r>
            <a:r>
              <a:rPr lang="fr-FR" sz="1400" dirty="0" err="1" smtClean="0">
                <a:solidFill>
                  <a:srgbClr val="000000"/>
                </a:solidFill>
                <a:latin typeface="Courier New"/>
              </a:rPr>
              <a:t>date</a:t>
            </a:r>
            <a:r>
              <a:rPr lang="fr-FR" sz="140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fr-FR" sz="1400" b="1" dirty="0" smtClean="0">
                <a:solidFill>
                  <a:srgbClr val="7F0055"/>
                </a:solidFill>
                <a:latin typeface="Courier New"/>
              </a:rPr>
              <a:t>new</a:t>
            </a:r>
            <a:r>
              <a:rPr lang="fr-FR" sz="1400" b="1" dirty="0" smtClean="0">
                <a:solidFill>
                  <a:srgbClr val="000000"/>
                </a:solidFill>
                <a:latin typeface="Courier New"/>
              </a:rPr>
              <a:t> Date();</a:t>
            </a:r>
          </a:p>
          <a:p>
            <a:r>
              <a:rPr lang="fr-FR" sz="1400" dirty="0" smtClean="0">
                <a:solidFill>
                  <a:srgbClr val="000000"/>
                </a:solidFill>
                <a:latin typeface="Courier New"/>
              </a:rPr>
              <a:t>  </a:t>
            </a:r>
            <a:r>
              <a:rPr lang="fr-FR" sz="1400" dirty="0" err="1" smtClean="0">
                <a:solidFill>
                  <a:srgbClr val="000000"/>
                </a:solidFill>
                <a:latin typeface="Courier New"/>
              </a:rPr>
              <a:t>DateFormat</a:t>
            </a:r>
            <a:r>
              <a:rPr lang="fr-FR" sz="14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400" dirty="0" err="1" smtClean="0">
                <a:solidFill>
                  <a:srgbClr val="000000"/>
                </a:solidFill>
                <a:latin typeface="Courier New"/>
              </a:rPr>
              <a:t>df</a:t>
            </a:r>
            <a:r>
              <a:rPr lang="fr-FR" sz="140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fr-FR" sz="1400" dirty="0" err="1" smtClean="0">
                <a:solidFill>
                  <a:srgbClr val="000000"/>
                </a:solidFill>
                <a:latin typeface="Courier New"/>
              </a:rPr>
              <a:t>DateFormat.getDateInstance</a:t>
            </a:r>
            <a:r>
              <a:rPr lang="fr-FR" sz="1400" dirty="0" smtClean="0">
                <a:solidFill>
                  <a:srgbClr val="000000"/>
                </a:solidFill>
                <a:latin typeface="Courier New"/>
              </a:rPr>
              <a:t>( </a:t>
            </a:r>
            <a:r>
              <a:rPr lang="fr-FR" sz="1400" dirty="0" err="1" smtClean="0">
                <a:solidFill>
                  <a:srgbClr val="000000"/>
                </a:solidFill>
                <a:latin typeface="Courier New"/>
              </a:rPr>
              <a:t>DateFormat.FULL</a:t>
            </a:r>
            <a:r>
              <a:rPr lang="fr-FR" sz="1400" dirty="0" smtClean="0">
                <a:solidFill>
                  <a:srgbClr val="000000"/>
                </a:solidFill>
                <a:latin typeface="Courier New"/>
              </a:rPr>
              <a:t> , </a:t>
            </a:r>
            <a:r>
              <a:rPr lang="fr-FR" sz="1400" dirty="0" err="1" smtClean="0">
                <a:solidFill>
                  <a:srgbClr val="000000"/>
                </a:solidFill>
                <a:latin typeface="Courier New"/>
              </a:rPr>
              <a:t>Locale.FRANCE</a:t>
            </a:r>
            <a:r>
              <a:rPr lang="fr-FR" sz="1400" dirty="0" smtClean="0">
                <a:solidFill>
                  <a:srgbClr val="000000"/>
                </a:solidFill>
                <a:latin typeface="Courier New"/>
              </a:rPr>
              <a:t> );</a:t>
            </a:r>
          </a:p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%&gt;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&lt;p&gt;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Au moment de l’exécution de ce script nous sommes le </a:t>
            </a:r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&lt;%= </a:t>
            </a:r>
            <a:r>
              <a:rPr lang="fr-FR" dirty="0" err="1" smtClean="0">
                <a:latin typeface="Courier New"/>
              </a:rPr>
              <a:t>df.format</a:t>
            </a:r>
            <a:r>
              <a:rPr lang="fr-FR" dirty="0" smtClean="0">
                <a:latin typeface="Courier New"/>
              </a:rPr>
              <a:t>(date)</a:t>
            </a:r>
            <a:r>
              <a:rPr lang="fr-FR" dirty="0" smtClean="0">
                <a:solidFill>
                  <a:srgbClr val="BF5F3F"/>
                </a:solidFill>
                <a:latin typeface="Courier New"/>
              </a:rPr>
              <a:t>%&gt;</a:t>
            </a:r>
            <a:r>
              <a:rPr lang="fr-FR" dirty="0" smtClean="0">
                <a:latin typeface="Courier New"/>
              </a:rPr>
              <a:t>.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&lt;/p&gt;</a:t>
            </a:r>
            <a:endParaRPr lang="fr-FR" dirty="0">
              <a:uFill>
                <a:solidFill>
                  <a:schemeClr val="bg1"/>
                </a:solidFill>
              </a:u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2" grpId="0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Exemple 3 – première partie</a:t>
            </a:r>
            <a:endParaRPr lang="fr-FR" sz="27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Réalisation d’un annuaire, la souplesse de l’objet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6800" y="1371600"/>
            <a:ext cx="22860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Adresse.java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52400" y="1905000"/>
            <a:ext cx="457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package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coursic3;</a:t>
            </a:r>
          </a:p>
          <a:p>
            <a:endParaRPr lang="fr-FR" dirty="0" smtClean="0">
              <a:latin typeface="Courier New"/>
            </a:endParaRPr>
          </a:p>
          <a:p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public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class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Adresse {</a:t>
            </a:r>
          </a:p>
          <a:p>
            <a:r>
              <a:rPr lang="fr-FR" b="1" dirty="0" err="1" smtClean="0">
                <a:solidFill>
                  <a:srgbClr val="7F0055"/>
                </a:solidFill>
                <a:latin typeface="Courier New"/>
              </a:rPr>
              <a:t>int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b="1" dirty="0" err="1" smtClean="0">
                <a:solidFill>
                  <a:srgbClr val="0000C0"/>
                </a:solidFill>
                <a:latin typeface="Courier New"/>
              </a:rPr>
              <a:t>cp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fr-FR" b="1" dirty="0" err="1" smtClean="0">
                <a:solidFill>
                  <a:srgbClr val="7F0055"/>
                </a:solidFill>
                <a:latin typeface="Courier New"/>
              </a:rPr>
              <a:t>int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b="1" dirty="0" err="1" smtClean="0">
                <a:solidFill>
                  <a:srgbClr val="0000C0"/>
                </a:solidFill>
                <a:latin typeface="Courier New"/>
              </a:rPr>
              <a:t>numero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String </a:t>
            </a:r>
            <a:r>
              <a:rPr lang="fr-FR" dirty="0" err="1" smtClean="0">
                <a:solidFill>
                  <a:srgbClr val="0000C0"/>
                </a:solidFill>
                <a:latin typeface="Courier New"/>
              </a:rPr>
              <a:t>nomRue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String </a:t>
            </a:r>
            <a:r>
              <a:rPr lang="fr-FR" dirty="0" smtClean="0">
                <a:solidFill>
                  <a:srgbClr val="0000C0"/>
                </a:solidFill>
                <a:latin typeface="Courier New"/>
              </a:rPr>
              <a:t>ville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endParaRPr lang="fr-FR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…</a:t>
            </a:r>
          </a:p>
          <a:p>
            <a:endParaRPr lang="fr-FR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public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Adresse(</a:t>
            </a:r>
            <a:r>
              <a:rPr lang="fr-FR" b="1" dirty="0" err="1" smtClean="0">
                <a:solidFill>
                  <a:srgbClr val="7F0055"/>
                </a:solidFill>
                <a:latin typeface="Courier New"/>
              </a:rPr>
              <a:t>int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n, String r, </a:t>
            </a:r>
            <a:r>
              <a:rPr lang="fr-FR" b="1" dirty="0" err="1" smtClean="0">
                <a:solidFill>
                  <a:srgbClr val="7F0055"/>
                </a:solidFill>
                <a:latin typeface="Courier New"/>
              </a:rPr>
              <a:t>int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cp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, String v){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setCp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cp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setNumero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(n);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setVille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(v);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setNomRue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(r);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}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}</a:t>
            </a:r>
            <a:endParaRPr lang="fr-FR" dirty="0"/>
          </a:p>
        </p:txBody>
      </p:sp>
      <p:sp>
        <p:nvSpPr>
          <p:cNvPr id="18" name="Content Placeholder 13"/>
          <p:cNvSpPr txBox="1">
            <a:spLocks/>
          </p:cNvSpPr>
          <p:nvPr/>
        </p:nvSpPr>
        <p:spPr>
          <a:xfrm>
            <a:off x="2362200" y="3429000"/>
            <a:ext cx="2667000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Méthodes</a:t>
            </a:r>
            <a:r>
              <a:rPr kumimoji="0" lang="fr-FR" sz="32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set</a:t>
            </a:r>
            <a:r>
              <a:rPr kumimoji="0" lang="fr-FR" sz="32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et </a:t>
            </a:r>
            <a:r>
              <a:rPr kumimoji="0" lang="fr-FR" sz="32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get</a:t>
            </a:r>
            <a:r>
              <a:rPr kumimoji="0" lang="fr-FR" sz="32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écrites d’une manière automatique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10800000" flipV="1">
            <a:off x="914400" y="3962400"/>
            <a:ext cx="1371600" cy="381000"/>
          </a:xfrm>
          <a:prstGeom prst="straightConnector1">
            <a:avLst/>
          </a:prstGeom>
          <a:ln w="317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28600" y="1905000"/>
            <a:ext cx="8458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2286000" y="3886200"/>
            <a:ext cx="4724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13"/>
          <p:cNvSpPr txBox="1">
            <a:spLocks/>
          </p:cNvSpPr>
          <p:nvPr/>
        </p:nvSpPr>
        <p:spPr>
          <a:xfrm>
            <a:off x="5562600" y="1447800"/>
            <a:ext cx="2286000" cy="609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Personne.java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05400" y="1981201"/>
            <a:ext cx="40386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package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coursic3;</a:t>
            </a:r>
          </a:p>
          <a:p>
            <a:endParaRPr lang="fr-FR" dirty="0" smtClean="0">
              <a:latin typeface="Courier New"/>
            </a:endParaRPr>
          </a:p>
          <a:p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public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class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Personne {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String </a:t>
            </a:r>
            <a:r>
              <a:rPr lang="fr-FR" dirty="0" smtClean="0">
                <a:solidFill>
                  <a:srgbClr val="0000C0"/>
                </a:solidFill>
                <a:latin typeface="Courier New"/>
              </a:rPr>
              <a:t>nom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String </a:t>
            </a:r>
            <a:r>
              <a:rPr lang="fr-FR" dirty="0" err="1" smtClean="0">
                <a:solidFill>
                  <a:srgbClr val="0000C0"/>
                </a:solidFill>
                <a:latin typeface="Courier New"/>
              </a:rPr>
              <a:t>prenom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fr-FR" b="1" dirty="0" err="1" smtClean="0">
                <a:solidFill>
                  <a:srgbClr val="7F0055"/>
                </a:solidFill>
                <a:latin typeface="Courier New"/>
              </a:rPr>
              <a:t>int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b="1" dirty="0" err="1" smtClean="0">
                <a:solidFill>
                  <a:srgbClr val="0000C0"/>
                </a:solidFill>
                <a:latin typeface="Courier New"/>
              </a:rPr>
              <a:t>age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Adresse </a:t>
            </a:r>
            <a:r>
              <a:rPr lang="fr-FR" dirty="0" err="1" smtClean="0">
                <a:solidFill>
                  <a:srgbClr val="0000C0"/>
                </a:solidFill>
                <a:latin typeface="Courier New"/>
              </a:rPr>
              <a:t>adresse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…</a:t>
            </a:r>
          </a:p>
          <a:p>
            <a:endParaRPr lang="fr-FR" sz="1200" b="1" dirty="0" smtClean="0">
              <a:solidFill>
                <a:srgbClr val="7F0055"/>
              </a:solidFill>
              <a:latin typeface="Courier New"/>
            </a:endParaRPr>
          </a:p>
          <a:p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public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Personne (String nom, String 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prenom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, </a:t>
            </a:r>
            <a:r>
              <a:rPr lang="fr-FR" b="1" dirty="0" err="1" smtClean="0">
                <a:solidFill>
                  <a:srgbClr val="7F0055"/>
                </a:solidFill>
                <a:latin typeface="Courier New"/>
              </a:rPr>
              <a:t>int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age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, </a:t>
            </a:r>
          </a:p>
          <a:p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Adresse 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adresse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){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setNom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(nom);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setPrenom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prenom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setAge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age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setAdresse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(adresse);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}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}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Exemple 3 – deuxième partie</a:t>
            </a:r>
            <a:endParaRPr lang="fr-FR" sz="27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Réalisation d’un annuaire, la souplesse de l’objet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2056686"/>
            <a:ext cx="9144000" cy="480131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&lt;%@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page </a:t>
            </a:r>
          </a:p>
          <a:p>
            <a:r>
              <a:rPr lang="fr-FR" dirty="0" smtClean="0">
                <a:solidFill>
                  <a:srgbClr val="7F007F"/>
                </a:solidFill>
                <a:latin typeface="Courier New"/>
              </a:rPr>
              <a:t>import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"coursic3.Adresse, coursic3.Personne, </a:t>
            </a:r>
            <a:r>
              <a:rPr lang="fr-FR" i="1" dirty="0" err="1" smtClean="0">
                <a:solidFill>
                  <a:srgbClr val="2A00FF"/>
                </a:solidFill>
                <a:latin typeface="Courier New"/>
              </a:rPr>
              <a:t>java.util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.*" </a:t>
            </a:r>
          </a:p>
          <a:p>
            <a:r>
              <a:rPr lang="fr-FR" dirty="0" err="1" smtClean="0">
                <a:solidFill>
                  <a:srgbClr val="7F007F"/>
                </a:solidFill>
                <a:latin typeface="Courier New"/>
              </a:rPr>
              <a:t>contentType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i="1" dirty="0" err="1" smtClean="0">
                <a:solidFill>
                  <a:srgbClr val="2A00FF"/>
                </a:solidFill>
                <a:latin typeface="Courier New"/>
              </a:rPr>
              <a:t>text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/html; </a:t>
            </a:r>
            <a:r>
              <a:rPr lang="fr-FR" i="1" dirty="0" err="1" smtClean="0">
                <a:solidFill>
                  <a:srgbClr val="2A00FF"/>
                </a:solidFill>
                <a:latin typeface="Courier New"/>
              </a:rPr>
              <a:t>charset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=iso-8859-15"</a:t>
            </a:r>
          </a:p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%&gt;</a:t>
            </a:r>
            <a:endParaRPr lang="fr-FR" dirty="0" smtClean="0">
              <a:latin typeface="Courier New"/>
            </a:endParaRPr>
          </a:p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Adresse ad1=</a:t>
            </a:r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new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Adresse(12,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"rue des platanes"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,33000,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"Bordeaux"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Adresse ad2=</a:t>
            </a:r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new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Adresse(1,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"allée des peupliers"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,62400,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"Béthune"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Adresse ad3=</a:t>
            </a:r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new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Adresse(112,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"rue des voitures"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,75010,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"Paris"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Adresse ad4=</a:t>
            </a:r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new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Adresse(122,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"rue des cocos"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,59000,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"Lille"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endParaRPr lang="fr-FR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Personne p1=</a:t>
            </a:r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new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Personne(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b="1" dirty="0" err="1" smtClean="0">
                <a:solidFill>
                  <a:srgbClr val="2A00FF"/>
                </a:solidFill>
                <a:latin typeface="Courier New"/>
              </a:rPr>
              <a:t>Martin"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b="1" dirty="0" err="1" smtClean="0">
                <a:solidFill>
                  <a:srgbClr val="2A00FF"/>
                </a:solidFill>
                <a:latin typeface="Courier New"/>
              </a:rPr>
              <a:t>"André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,62,ad1);</a:t>
            </a:r>
          </a:p>
          <a:p>
            <a:r>
              <a:rPr lang="it-IT" dirty="0" smtClean="0">
                <a:solidFill>
                  <a:srgbClr val="000000"/>
                </a:solidFill>
                <a:latin typeface="Courier New"/>
              </a:rPr>
              <a:t>Personne p2=</a:t>
            </a:r>
            <a:r>
              <a:rPr lang="it-IT" b="1" dirty="0" smtClean="0">
                <a:solidFill>
                  <a:srgbClr val="7F0055"/>
                </a:solidFill>
                <a:latin typeface="Courier New"/>
              </a:rPr>
              <a:t>new</a:t>
            </a:r>
            <a:r>
              <a:rPr lang="it-IT" b="1" dirty="0" smtClean="0">
                <a:solidFill>
                  <a:srgbClr val="000000"/>
                </a:solidFill>
                <a:latin typeface="Courier New"/>
              </a:rPr>
              <a:t> Personne(</a:t>
            </a:r>
            <a:r>
              <a:rPr lang="it-IT" b="1" dirty="0" smtClean="0">
                <a:solidFill>
                  <a:srgbClr val="2A00FF"/>
                </a:solidFill>
                <a:latin typeface="Courier New"/>
              </a:rPr>
              <a:t>"Martin"</a:t>
            </a:r>
            <a:r>
              <a:rPr lang="it-IT" b="1" dirty="0" smtClean="0">
                <a:solidFill>
                  <a:srgbClr val="000000"/>
                </a:solidFill>
                <a:latin typeface="Courier New"/>
              </a:rPr>
              <a:t>,</a:t>
            </a:r>
            <a:r>
              <a:rPr lang="it-IT" b="1" dirty="0" smtClean="0">
                <a:solidFill>
                  <a:srgbClr val="2A00FF"/>
                </a:solidFill>
                <a:latin typeface="Courier New"/>
              </a:rPr>
              <a:t>"Martine"</a:t>
            </a:r>
            <a:r>
              <a:rPr lang="it-IT" b="1" dirty="0" smtClean="0">
                <a:solidFill>
                  <a:srgbClr val="000000"/>
                </a:solidFill>
                <a:latin typeface="Courier New"/>
              </a:rPr>
              <a:t>,48,ad1);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Personne p3=</a:t>
            </a:r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new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Personne(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b="1" dirty="0" err="1" smtClean="0">
                <a:solidFill>
                  <a:srgbClr val="2A00FF"/>
                </a:solidFill>
                <a:latin typeface="Courier New"/>
              </a:rPr>
              <a:t>Brethodot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"Luc"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,42,ad2);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Personne p4=</a:t>
            </a:r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new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Personne(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b="1" dirty="0" err="1" smtClean="0">
                <a:solidFill>
                  <a:srgbClr val="2A00FF"/>
                </a:solidFill>
                <a:latin typeface="Courier New"/>
              </a:rPr>
              <a:t>Terref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"Léo"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,22,ad3);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Personne p5=</a:t>
            </a:r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new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Personne(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b="1" dirty="0" err="1" smtClean="0">
                <a:solidFill>
                  <a:srgbClr val="2A00FF"/>
                </a:solidFill>
                <a:latin typeface="Courier New"/>
              </a:rPr>
              <a:t>Leblanc"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b="1" dirty="0" err="1" smtClean="0">
                <a:solidFill>
                  <a:srgbClr val="2A00FF"/>
                </a:solidFill>
                <a:latin typeface="Courier New"/>
              </a:rPr>
              <a:t>"Just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,32,ad4);</a:t>
            </a:r>
          </a:p>
          <a:p>
            <a:endParaRPr lang="fr-FR" dirty="0" smtClean="0">
              <a:latin typeface="Courier New"/>
            </a:endParaRP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[…]</a:t>
            </a:r>
            <a:endParaRPr lang="fr-FR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28600" y="1905000"/>
            <a:ext cx="8458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3"/>
          <p:cNvSpPr>
            <a:spLocks noGrp="1"/>
          </p:cNvSpPr>
          <p:nvPr>
            <p:ph idx="1"/>
          </p:nvPr>
        </p:nvSpPr>
        <p:spPr>
          <a:xfrm>
            <a:off x="381000" y="1371600"/>
            <a:ext cx="22860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annuaire.jsp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Exemple 3 – troisième partie</a:t>
            </a:r>
            <a:endParaRPr lang="fr-FR" sz="27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Réalisation d’un annuaire, la souplesse de l’objet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443841"/>
            <a:ext cx="9144000" cy="535531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[…]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Vector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&lt;Personne&gt;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listePersonnes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new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Vector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&lt;Personne&gt;();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listePersonnes.add(p1);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listePersonnes.add(p2);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listePersonnes.add(p3);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listePersonnes.add(p4);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listePersonnes.add(p5);</a:t>
            </a:r>
          </a:p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%&gt;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&lt;html&gt;</a:t>
            </a:r>
            <a:endParaRPr lang="fr-FR" dirty="0" smtClean="0">
              <a:solidFill>
                <a:srgbClr val="008080"/>
              </a:solidFill>
              <a:highlight>
                <a:srgbClr val="E8F2FE"/>
              </a:highlight>
              <a:latin typeface="Courier New"/>
            </a:endParaRPr>
          </a:p>
          <a:p>
            <a:r>
              <a:rPr lang="fr-FR" dirty="0" smtClean="0">
                <a:latin typeface="Courier New"/>
              </a:rPr>
              <a:t>[…]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&lt;body&gt;</a:t>
            </a:r>
            <a:endParaRPr lang="fr-FR" dirty="0" smtClean="0">
              <a:solidFill>
                <a:srgbClr val="008080"/>
              </a:solidFill>
              <a:highlight>
                <a:srgbClr val="D4D4D4"/>
              </a:highlight>
              <a:latin typeface="Courier New"/>
            </a:endParaRP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table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tr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th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N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th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th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Nom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th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th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Prénom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th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th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Age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th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th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Adresse complète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th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tr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  <a:endParaRPr lang="fr-FR" dirty="0"/>
          </a:p>
        </p:txBody>
      </p:sp>
      <p:sp>
        <p:nvSpPr>
          <p:cNvPr id="8" name="Content Placeholder 13"/>
          <p:cNvSpPr txBox="1">
            <a:spLocks/>
          </p:cNvSpPr>
          <p:nvPr/>
        </p:nvSpPr>
        <p:spPr>
          <a:xfrm>
            <a:off x="4419600" y="3581400"/>
            <a:ext cx="4724400" cy="76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Remarque : on va, entre autre, chercher des</a:t>
            </a:r>
            <a:r>
              <a:rPr kumimoji="0" lang="fr-FR" sz="32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styles 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CSS</a:t>
            </a:r>
            <a:r>
              <a:rPr lang="fr-FR" sz="3200" dirty="0" smtClean="0">
                <a:solidFill>
                  <a:srgbClr val="002060"/>
                </a:solidFill>
              </a:rPr>
              <a:t> ici…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10800000" flipV="1">
            <a:off x="990600" y="3886200"/>
            <a:ext cx="3276600" cy="228600"/>
          </a:xfrm>
          <a:prstGeom prst="straightConnector1">
            <a:avLst/>
          </a:prstGeom>
          <a:ln w="317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Exemple 3 – quatrième partie</a:t>
            </a:r>
            <a:endParaRPr lang="fr-FR" sz="27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Réalisation d’un annuaire, la souplesse de l’objet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443841"/>
            <a:ext cx="9144000" cy="535531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[…]</a:t>
            </a:r>
          </a:p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</a:t>
            </a:r>
          </a:p>
          <a:p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for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b="1" dirty="0" err="1" smtClean="0">
                <a:solidFill>
                  <a:srgbClr val="7F0055"/>
                </a:solidFill>
                <a:latin typeface="Courier New"/>
              </a:rPr>
              <a:t>int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i=0;i&lt;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listePersonnes.size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();i++){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Personne p =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listePersonnes.elementAt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(i);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Adresse a =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p.getAdresse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out.println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"&lt;tr&gt;"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out.println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"&lt;td&gt;"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+(i+1)+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"&lt;/td&gt;"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out.println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"&lt;td&gt;"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+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p.getNom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()+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"&lt;/td&gt;"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out.println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"&lt;td&gt;"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+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p.getPrenom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()+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"&lt;/td&gt;"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out.println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"&lt;td&gt;"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+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p.getAge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()+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"&lt;/td&gt;"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out.println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"&lt;td&gt;"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+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a.getNumero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()+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 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+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a.getNomRue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()+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"&lt;</a:t>
            </a:r>
            <a:r>
              <a:rPr lang="fr-FR" dirty="0" err="1" smtClean="0">
                <a:solidFill>
                  <a:srgbClr val="2A00FF"/>
                </a:solidFill>
                <a:latin typeface="Courier New"/>
              </a:rPr>
              <a:t>br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/&gt;"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+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a.getCp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()+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"-"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+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a.getVille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()+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"&lt;/td&gt;"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out.println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"&lt;/tr&gt;"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}</a:t>
            </a:r>
          </a:p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%&gt;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table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body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&lt;/html&gt;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Exemple 3 – un affichage</a:t>
            </a:r>
            <a:endParaRPr lang="fr-FR" sz="27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Réalisation d’un annuaire, souplesse de l’objet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524000"/>
            <a:ext cx="7178566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Content Placeholder 13"/>
          <p:cNvSpPr txBox="1">
            <a:spLocks/>
          </p:cNvSpPr>
          <p:nvPr/>
        </p:nvSpPr>
        <p:spPr>
          <a:xfrm>
            <a:off x="0" y="5486400"/>
            <a:ext cx="9144000" cy="13716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Remarque :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Char char="•"/>
              <a:tabLst/>
              <a:defRPr/>
            </a:pPr>
            <a:r>
              <a:rPr lang="fr-FR" sz="3200" dirty="0" smtClean="0">
                <a:solidFill>
                  <a:srgbClr val="002060"/>
                </a:solidFill>
              </a:rPr>
              <a:t>E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 pratique</a:t>
            </a:r>
            <a:r>
              <a:rPr kumimoji="0" lang="fr-FR" sz="32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les données proviennent généralement d’une BD.</a:t>
            </a: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Char char="•"/>
              <a:tabLst/>
              <a:defRPr/>
            </a:pPr>
            <a:r>
              <a:rPr lang="fr-FR" sz="3200" dirty="0" smtClean="0">
                <a:solidFill>
                  <a:srgbClr val="002060"/>
                </a:solidFill>
              </a:rPr>
              <a:t>Architecture 3 tiers. Vous vous rappelez ? (voir cours précédent)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Variables prédéfinies </a:t>
            </a:r>
            <a:br>
              <a:rPr lang="fr-FR" dirty="0" smtClean="0"/>
            </a:br>
            <a:r>
              <a:rPr lang="fr-FR" dirty="0" smtClean="0"/>
              <a:t>= objets implicites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57200" y="3276600"/>
            <a:ext cx="457200" cy="274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actions</a:t>
            </a:r>
            <a:endParaRPr lang="fr-FR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229600" cy="1752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11"/>
          <p:cNvSpPr/>
          <p:nvPr/>
        </p:nvSpPr>
        <p:spPr>
          <a:xfrm>
            <a:off x="1447800" y="3429000"/>
            <a:ext cx="5257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/>
              <a:t>&lt;</a:t>
            </a:r>
            <a:r>
              <a:rPr lang="fr-FR" sz="2000" dirty="0" err="1" smtClean="0"/>
              <a:t>jsp:include</a:t>
            </a:r>
            <a:r>
              <a:rPr lang="fr-FR" sz="2000" dirty="0" smtClean="0"/>
              <a:t>&gt;</a:t>
            </a:r>
          </a:p>
          <a:p>
            <a:pPr lvl="0"/>
            <a:r>
              <a:rPr lang="fr-FR" sz="2000" dirty="0" smtClean="0"/>
              <a:t>&lt;</a:t>
            </a:r>
            <a:r>
              <a:rPr lang="fr-FR" sz="2000" dirty="0" err="1" smtClean="0"/>
              <a:t>jsp:param</a:t>
            </a:r>
            <a:r>
              <a:rPr lang="fr-FR" sz="2000" dirty="0" smtClean="0"/>
              <a:t>&gt;</a:t>
            </a:r>
          </a:p>
          <a:p>
            <a:pPr lvl="0"/>
            <a:r>
              <a:rPr lang="fr-FR" sz="2000" dirty="0" smtClean="0"/>
              <a:t>&lt;</a:t>
            </a:r>
            <a:r>
              <a:rPr lang="fr-FR" sz="2000" dirty="0" err="1" smtClean="0"/>
              <a:t>jsp:forward</a:t>
            </a:r>
            <a:r>
              <a:rPr lang="fr-FR" sz="2000" dirty="0" smtClean="0"/>
              <a:t>&gt;</a:t>
            </a:r>
          </a:p>
          <a:p>
            <a:r>
              <a:rPr lang="fr-FR" sz="2000" dirty="0" smtClean="0"/>
              <a:t>&lt;</a:t>
            </a:r>
            <a:r>
              <a:rPr lang="fr-FR" sz="2000" dirty="0" err="1" smtClean="0"/>
              <a:t>jsp:params</a:t>
            </a:r>
            <a:r>
              <a:rPr lang="fr-FR" sz="2000" dirty="0" smtClean="0"/>
              <a:t>&gt;</a:t>
            </a:r>
          </a:p>
          <a:p>
            <a:pPr lvl="0"/>
            <a:r>
              <a:rPr lang="fr-FR" sz="2000" dirty="0" smtClean="0"/>
              <a:t>&lt;</a:t>
            </a:r>
            <a:r>
              <a:rPr lang="fr-FR" sz="2000" dirty="0" err="1" smtClean="0"/>
              <a:t>jsp:useBean</a:t>
            </a:r>
            <a:r>
              <a:rPr lang="fr-FR" sz="2000" dirty="0" smtClean="0"/>
              <a:t>&gt;</a:t>
            </a:r>
          </a:p>
          <a:p>
            <a:pPr lvl="0"/>
            <a:r>
              <a:rPr lang="fr-FR" sz="2000" dirty="0" smtClean="0"/>
              <a:t>&lt;</a:t>
            </a:r>
            <a:r>
              <a:rPr lang="fr-FR" sz="2000" dirty="0" err="1" smtClean="0"/>
              <a:t>jsp:setProperty</a:t>
            </a:r>
            <a:r>
              <a:rPr lang="fr-FR" sz="2000" dirty="0" smtClean="0"/>
              <a:t>&gt;</a:t>
            </a:r>
          </a:p>
          <a:p>
            <a:pPr lvl="0"/>
            <a:r>
              <a:rPr lang="fr-FR" sz="2000" dirty="0" smtClean="0"/>
              <a:t>&lt;</a:t>
            </a:r>
            <a:r>
              <a:rPr lang="fr-FR" sz="2000" dirty="0" err="1" smtClean="0"/>
              <a:t>jsp:getProperty</a:t>
            </a:r>
            <a:r>
              <a:rPr lang="fr-FR" sz="2000" dirty="0" smtClean="0"/>
              <a:t>&gt;</a:t>
            </a:r>
          </a:p>
          <a:p>
            <a:pPr lvl="0"/>
            <a:r>
              <a:rPr lang="fr-FR" sz="2000" dirty="0" smtClean="0"/>
              <a:t>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38600" y="3981271"/>
            <a:ext cx="45720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fr-FR" dirty="0" smtClean="0"/>
              <a:t>Un </a:t>
            </a:r>
            <a:r>
              <a:rPr lang="fr-FR" b="1" dirty="0" err="1" smtClean="0"/>
              <a:t>bean</a:t>
            </a:r>
            <a:r>
              <a:rPr lang="fr-FR" dirty="0" smtClean="0"/>
              <a:t> est une classe java qui implémente un constructeur sans argument et un couple de méthodes </a:t>
            </a:r>
            <a:r>
              <a:rPr lang="fr-FR" dirty="0" err="1" smtClean="0"/>
              <a:t>get</a:t>
            </a:r>
            <a:r>
              <a:rPr lang="fr-FR" dirty="0" smtClean="0"/>
              <a:t> et set pour chaque attribut de la</a:t>
            </a:r>
          </a:p>
          <a:p>
            <a:r>
              <a:rPr lang="fr-FR" dirty="0" smtClean="0"/>
              <a:t>classe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38600" y="5334000"/>
            <a:ext cx="4572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fr-FR" dirty="0" smtClean="0"/>
              <a:t>Remarque : on parle de "getter" et "setter".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jsp:include</a:t>
            </a:r>
            <a:r>
              <a:rPr lang="fr-FR" dirty="0" smtClean="0"/>
              <a:t>/</a:t>
            </a:r>
            <a:r>
              <a:rPr lang="fr-FR" dirty="0" err="1" smtClean="0"/>
              <a:t>forward</a:t>
            </a:r>
            <a:r>
              <a:rPr lang="fr-FR" dirty="0" smtClean="0"/>
              <a:t>/</a:t>
            </a:r>
            <a:r>
              <a:rPr lang="fr-FR" dirty="0" err="1" smtClean="0"/>
              <a:t>param</a:t>
            </a:r>
            <a:endParaRPr lang="fr-FR" dirty="0"/>
          </a:p>
        </p:txBody>
      </p:sp>
      <p:graphicFrame>
        <p:nvGraphicFramePr>
          <p:cNvPr id="17" name="Content Placeholder 16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Rectangle 15"/>
          <p:cNvSpPr/>
          <p:nvPr/>
        </p:nvSpPr>
        <p:spPr>
          <a:xfrm>
            <a:off x="0" y="4876800"/>
            <a:ext cx="9144000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sz="2400" dirty="0" err="1" smtClean="0">
                <a:solidFill>
                  <a:srgbClr val="008080"/>
                </a:solidFill>
                <a:latin typeface="Courier New"/>
              </a:rPr>
              <a:t>jsp:include</a:t>
            </a:r>
            <a:r>
              <a:rPr lang="fr-FR" sz="2400" dirty="0" smtClean="0">
                <a:solidFill>
                  <a:srgbClr val="3F7F7F"/>
                </a:solidFill>
                <a:highlight>
                  <a:srgbClr val="D4D4D4"/>
                </a:highlight>
                <a:latin typeface="Courier New"/>
              </a:rPr>
              <a:t> </a:t>
            </a:r>
            <a:r>
              <a:rPr lang="fr-FR" sz="2400" dirty="0" smtClean="0">
                <a:solidFill>
                  <a:srgbClr val="7F007F"/>
                </a:solidFill>
                <a:latin typeface="Courier New"/>
              </a:rPr>
              <a:t>page = </a:t>
            </a:r>
            <a:r>
              <a:rPr lang="fr-FR" sz="2400" dirty="0" smtClean="0">
                <a:solidFill>
                  <a:srgbClr val="0000FF"/>
                </a:solidFill>
                <a:latin typeface="Courier New"/>
              </a:rPr>
              <a:t>"pageAInclure.jsp" </a:t>
            </a:r>
            <a:r>
              <a:rPr lang="fr-FR" sz="2400" i="1" dirty="0" smtClean="0">
                <a:solidFill>
                  <a:srgbClr val="008080"/>
                </a:solidFill>
                <a:latin typeface="Courier New"/>
              </a:rPr>
              <a:t>&gt;</a:t>
            </a:r>
            <a:endParaRPr lang="fr-FR" sz="2400" dirty="0" smtClean="0">
              <a:solidFill>
                <a:srgbClr val="7F007F"/>
              </a:solidFill>
              <a:latin typeface="Courier New"/>
            </a:endParaRPr>
          </a:p>
          <a:p>
            <a:endParaRPr lang="fr-FR" sz="2400" dirty="0" smtClean="0">
              <a:latin typeface="Courier New"/>
            </a:endParaRPr>
          </a:p>
          <a:p>
            <a:r>
              <a:rPr lang="fr-FR" sz="2400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sz="2400" dirty="0" err="1" smtClean="0">
                <a:solidFill>
                  <a:srgbClr val="3F7F7F"/>
                </a:solidFill>
                <a:latin typeface="Courier New"/>
              </a:rPr>
              <a:t>jsp:param</a:t>
            </a:r>
            <a:r>
              <a:rPr lang="fr-FR" sz="2400" dirty="0" smtClean="0">
                <a:solidFill>
                  <a:srgbClr val="3F7F7F"/>
                </a:solidFill>
                <a:latin typeface="Courier New"/>
              </a:rPr>
              <a:t> </a:t>
            </a:r>
            <a:r>
              <a:rPr lang="fr-FR" sz="2400" dirty="0" err="1" smtClean="0">
                <a:solidFill>
                  <a:srgbClr val="7F007F"/>
                </a:solidFill>
                <a:latin typeface="Courier New"/>
              </a:rPr>
              <a:t>name</a:t>
            </a:r>
            <a:r>
              <a:rPr lang="fr-FR" sz="2400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2400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sz="2400" i="1" dirty="0" smtClean="0">
                <a:solidFill>
                  <a:srgbClr val="0000FF"/>
                </a:solidFill>
                <a:latin typeface="Courier New"/>
              </a:rPr>
              <a:t>paramètre</a:t>
            </a:r>
            <a:r>
              <a:rPr lang="fr-FR" sz="2400" i="1" dirty="0" smtClean="0">
                <a:solidFill>
                  <a:srgbClr val="2A00FF"/>
                </a:solidFill>
                <a:latin typeface="Courier New"/>
              </a:rPr>
              <a:t>" </a:t>
            </a:r>
            <a:r>
              <a:rPr lang="fr-FR" sz="2400" i="1" dirty="0" smtClean="0">
                <a:solidFill>
                  <a:srgbClr val="7F007F"/>
                </a:solidFill>
                <a:latin typeface="Courier New"/>
              </a:rPr>
              <a:t>value</a:t>
            </a:r>
            <a:r>
              <a:rPr lang="fr-FR" sz="2400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2400" i="1" dirty="0" smtClean="0">
                <a:solidFill>
                  <a:srgbClr val="2A00FF"/>
                </a:solidFill>
                <a:latin typeface="Courier New"/>
              </a:rPr>
              <a:t>"valeur" </a:t>
            </a:r>
            <a:r>
              <a:rPr lang="fr-FR" sz="2400" i="1" dirty="0" smtClean="0">
                <a:solidFill>
                  <a:srgbClr val="008080"/>
                </a:solidFill>
                <a:latin typeface="Courier New"/>
              </a:rPr>
              <a:t>/&gt;</a:t>
            </a:r>
          </a:p>
          <a:p>
            <a:endParaRPr lang="fr-FR" sz="2400" dirty="0" smtClean="0">
              <a:latin typeface="Courier New"/>
            </a:endParaRPr>
          </a:p>
          <a:p>
            <a:r>
              <a:rPr lang="fr-FR" sz="2400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sz="2400" dirty="0" err="1" smtClean="0">
                <a:solidFill>
                  <a:srgbClr val="008080"/>
                </a:solidFill>
                <a:latin typeface="Courier New"/>
              </a:rPr>
              <a:t>jsp:include</a:t>
            </a:r>
            <a:r>
              <a:rPr lang="fr-FR" sz="2400" dirty="0" smtClean="0">
                <a:solidFill>
                  <a:srgbClr val="008080"/>
                </a:solidFill>
                <a:latin typeface="Courier New"/>
              </a:rPr>
              <a:t>&gt;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fr-FR" dirty="0" smtClean="0"/>
              <a:t>Action &lt;</a:t>
            </a:r>
            <a:r>
              <a:rPr lang="fr-FR" dirty="0" err="1" smtClean="0"/>
              <a:t>jsp:useBean</a:t>
            </a:r>
            <a:r>
              <a:rPr lang="fr-FR" dirty="0" smtClean="0"/>
              <a:t>&gt;</a:t>
            </a:r>
            <a:endParaRPr lang="fr-FR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5344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ctangle 12"/>
          <p:cNvSpPr/>
          <p:nvPr/>
        </p:nvSpPr>
        <p:spPr>
          <a:xfrm>
            <a:off x="152400" y="2438400"/>
            <a:ext cx="4572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381000" y="3200400"/>
            <a:ext cx="4572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228600" y="3657600"/>
          <a:ext cx="8686800" cy="3121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7620000"/>
              </a:tblGrid>
              <a:tr h="381000">
                <a:tc>
                  <a:txBody>
                    <a:bodyPr/>
                    <a:lstStyle/>
                    <a:p>
                      <a:r>
                        <a:rPr lang="fr-FR" dirty="0"/>
                        <a:t>Valeur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Rôle (quelle est la portée du </a:t>
                      </a:r>
                      <a:r>
                        <a:rPr lang="fr-FR" dirty="0" err="1" smtClean="0"/>
                        <a:t>bean</a:t>
                      </a:r>
                      <a:r>
                        <a:rPr lang="fr-FR" dirty="0" smtClean="0"/>
                        <a:t> ?) </a:t>
                      </a:r>
                      <a:endParaRPr lang="fr-FR" dirty="0"/>
                    </a:p>
                  </a:txBody>
                  <a:tcPr anchor="ctr"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page </a:t>
                      </a:r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(défaut)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Bean utilisable </a:t>
                      </a:r>
                      <a:r>
                        <a:rPr lang="fr-FR" dirty="0"/>
                        <a:t>dans toute la page JSP ainsi que dans les fichiers statiques inclus. </a:t>
                      </a:r>
                    </a:p>
                  </a:txBody>
                  <a:tcPr anchor="ctr"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lang="fr-FR" b="1" dirty="0" err="1"/>
                        <a:t>request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Bean accessible </a:t>
                      </a:r>
                      <a:r>
                        <a:rPr lang="fr-FR" dirty="0"/>
                        <a:t>durant la durée de vie de la requête. La méthode </a:t>
                      </a:r>
                      <a:r>
                        <a:rPr lang="fr-FR" b="1" dirty="0" err="1"/>
                        <a:t>getAttribute</a:t>
                      </a:r>
                      <a:r>
                        <a:rPr lang="fr-FR" b="1" dirty="0"/>
                        <a:t>()</a:t>
                      </a:r>
                      <a:r>
                        <a:rPr lang="fr-FR" dirty="0"/>
                        <a:t> de l'objet </a:t>
                      </a:r>
                      <a:r>
                        <a:rPr lang="fr-FR" dirty="0" err="1"/>
                        <a:t>request</a:t>
                      </a:r>
                      <a:r>
                        <a:rPr lang="fr-FR" dirty="0"/>
                        <a:t> permet d'obtenir une référence sur le </a:t>
                      </a:r>
                      <a:r>
                        <a:rPr lang="fr-FR" dirty="0" err="1"/>
                        <a:t>bean</a:t>
                      </a:r>
                      <a:r>
                        <a:rPr lang="fr-FR" dirty="0"/>
                        <a:t>.</a:t>
                      </a:r>
                    </a:p>
                  </a:txBody>
                  <a:tcPr anchor="ctr"/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fr-FR" b="1" dirty="0"/>
                        <a:t>session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Bean utilisable </a:t>
                      </a:r>
                      <a:r>
                        <a:rPr lang="fr-FR" dirty="0"/>
                        <a:t>par </a:t>
                      </a:r>
                      <a:r>
                        <a:rPr lang="fr-FR" dirty="0" smtClean="0"/>
                        <a:t>JSP même session. </a:t>
                      </a:r>
                      <a:r>
                        <a:rPr lang="fr-FR" dirty="0"/>
                        <a:t>La JSP </a:t>
                      </a:r>
                      <a:r>
                        <a:rPr lang="fr-FR" dirty="0" smtClean="0"/>
                        <a:t>ayant créé </a:t>
                      </a:r>
                      <a:r>
                        <a:rPr lang="fr-FR" dirty="0"/>
                        <a:t>le </a:t>
                      </a:r>
                      <a:r>
                        <a:rPr lang="fr-FR" dirty="0" err="1"/>
                        <a:t>bean</a:t>
                      </a:r>
                      <a:r>
                        <a:rPr lang="fr-FR" dirty="0"/>
                        <a:t> doit avoir l'attribut session = </a:t>
                      </a:r>
                      <a:r>
                        <a:rPr lang="fr-FR" dirty="0" smtClean="0"/>
                        <a:t>"</a:t>
                      </a:r>
                      <a:r>
                        <a:rPr lang="fr-FR" dirty="0" err="1" smtClean="0"/>
                        <a:t>true</a:t>
                      </a:r>
                      <a:r>
                        <a:rPr lang="fr-FR" dirty="0" smtClean="0"/>
                        <a:t>" </a:t>
                      </a:r>
                      <a:r>
                        <a:rPr lang="fr-FR" dirty="0"/>
                        <a:t>dans sa directive page.</a:t>
                      </a:r>
                    </a:p>
                  </a:txBody>
                  <a:tcPr anchor="ctr"/>
                </a:tc>
              </a:tr>
              <a:tr h="759734">
                <a:tc>
                  <a:txBody>
                    <a:bodyPr/>
                    <a:lstStyle/>
                    <a:p>
                      <a:r>
                        <a:rPr lang="fr-FR" b="1" dirty="0"/>
                        <a:t>application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Bean utilisable </a:t>
                      </a:r>
                      <a:r>
                        <a:rPr lang="fr-FR" dirty="0"/>
                        <a:t>par </a:t>
                      </a:r>
                      <a:r>
                        <a:rPr lang="fr-FR" dirty="0" smtClean="0"/>
                        <a:t>JSP même application. Bean instancié </a:t>
                      </a:r>
                      <a:r>
                        <a:rPr lang="fr-FR" dirty="0"/>
                        <a:t>que lors du rechargement de l'application.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fr-FR" dirty="0" smtClean="0"/>
              <a:t>Actions liées à un Java </a:t>
            </a:r>
            <a:r>
              <a:rPr lang="fr-FR" dirty="0" err="1" smtClean="0"/>
              <a:t>bean</a:t>
            </a:r>
            <a:endParaRPr lang="fr-FR" dirty="0"/>
          </a:p>
        </p:txBody>
      </p:sp>
      <p:graphicFrame>
        <p:nvGraphicFramePr>
          <p:cNvPr id="13" name="Diagram 12"/>
          <p:cNvGraphicFramePr/>
          <p:nvPr/>
        </p:nvGraphicFramePr>
        <p:xfrm>
          <a:off x="152400" y="1447800"/>
          <a:ext cx="86106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Diagram 14"/>
          <p:cNvGraphicFramePr/>
          <p:nvPr/>
        </p:nvGraphicFramePr>
        <p:xfrm>
          <a:off x="152400" y="3276600"/>
          <a:ext cx="8610600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6" name="Rectangle 15"/>
          <p:cNvSpPr/>
          <p:nvPr/>
        </p:nvSpPr>
        <p:spPr>
          <a:xfrm>
            <a:off x="4114800" y="2819400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fr-FR" dirty="0" smtClean="0"/>
              <a:t>Une variable du </a:t>
            </a:r>
            <a:r>
              <a:rPr lang="fr-FR" dirty="0" err="1" smtClean="0"/>
              <a:t>bean</a:t>
            </a:r>
            <a:endParaRPr lang="fr-FR" dirty="0" smtClean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6324600" y="2819400"/>
            <a:ext cx="457200" cy="1524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52400" y="2514600"/>
            <a:ext cx="457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76200" y="4495800"/>
            <a:ext cx="5334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304800" y="5257800"/>
            <a:ext cx="533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16" grpId="0"/>
      <p:bldP spid="20" grpId="0" animBg="1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Exemple 4</a:t>
            </a:r>
            <a:endParaRPr lang="fr-FR" sz="27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bean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BeanPersonne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13"/>
          <p:cNvSpPr txBox="1">
            <a:spLocks/>
          </p:cNvSpPr>
          <p:nvPr/>
        </p:nvSpPr>
        <p:spPr>
          <a:xfrm>
            <a:off x="3276600" y="1447800"/>
            <a:ext cx="2895600" cy="76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BeanPersonne.java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38400" y="2057400"/>
            <a:ext cx="4724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package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coursic3;</a:t>
            </a:r>
          </a:p>
          <a:p>
            <a:endParaRPr lang="fr-FR" dirty="0" smtClean="0">
              <a:latin typeface="Courier New"/>
            </a:endParaRPr>
          </a:p>
          <a:p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public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class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BeanPersonne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{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String </a:t>
            </a:r>
            <a:r>
              <a:rPr lang="fr-FR" dirty="0" smtClean="0">
                <a:solidFill>
                  <a:srgbClr val="0000C0"/>
                </a:solidFill>
                <a:latin typeface="Courier New"/>
              </a:rPr>
              <a:t>nom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String </a:t>
            </a:r>
            <a:r>
              <a:rPr lang="fr-FR" dirty="0" err="1" smtClean="0">
                <a:solidFill>
                  <a:srgbClr val="0000C0"/>
                </a:solidFill>
                <a:latin typeface="Courier New"/>
              </a:rPr>
              <a:t>prenom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fr-FR" b="1" dirty="0" err="1" smtClean="0">
                <a:solidFill>
                  <a:srgbClr val="7F0055"/>
                </a:solidFill>
                <a:latin typeface="Courier New"/>
              </a:rPr>
              <a:t>int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b="1" dirty="0" err="1" smtClean="0">
                <a:solidFill>
                  <a:srgbClr val="0000C0"/>
                </a:solidFill>
                <a:latin typeface="Courier New"/>
              </a:rPr>
              <a:t>age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Adresse </a:t>
            </a:r>
            <a:r>
              <a:rPr lang="fr-FR" dirty="0" err="1" smtClean="0">
                <a:solidFill>
                  <a:srgbClr val="0000C0"/>
                </a:solidFill>
                <a:latin typeface="Courier New"/>
              </a:rPr>
              <a:t>adresse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endParaRPr lang="fr-FR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[… (setters and getters) …]</a:t>
            </a:r>
          </a:p>
          <a:p>
            <a:endParaRPr lang="fr-FR" sz="1200" b="1" dirty="0" smtClean="0">
              <a:solidFill>
                <a:srgbClr val="7F0055"/>
              </a:solidFill>
              <a:latin typeface="Courier New"/>
            </a:endParaRPr>
          </a:p>
          <a:p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public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BeanPersonne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(){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setNom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"Nom par défaut"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setPrenom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"Prénom par défaut"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setAge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(0);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setAdresse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b="1" dirty="0" err="1" smtClean="0">
                <a:solidFill>
                  <a:srgbClr val="7F0055"/>
                </a:solidFill>
                <a:latin typeface="Courier New"/>
              </a:rPr>
              <a:t>null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);</a:t>
            </a:r>
            <a:endParaRPr lang="fr-FR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}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}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8600" y="1524001"/>
            <a:ext cx="8534400" cy="507831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&lt;%@ 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page </a:t>
            </a:r>
            <a:r>
              <a:rPr lang="fr-FR" dirty="0" err="1" smtClean="0">
                <a:solidFill>
                  <a:srgbClr val="7F007F"/>
                </a:solidFill>
                <a:latin typeface="Courier New"/>
              </a:rPr>
              <a:t>contentType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i="1" dirty="0" err="1" smtClean="0">
                <a:solidFill>
                  <a:srgbClr val="2A00FF"/>
                </a:solidFill>
                <a:latin typeface="Courier New"/>
              </a:rPr>
              <a:t>text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/html ; </a:t>
            </a:r>
            <a:r>
              <a:rPr lang="fr-FR" i="1" dirty="0" err="1" smtClean="0">
                <a:solidFill>
                  <a:srgbClr val="2A00FF"/>
                </a:solidFill>
                <a:latin typeface="Courier New"/>
              </a:rPr>
              <a:t>charset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=ISO-8859-15"%&gt;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html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[…]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body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Test d'utilisation d'un Bean dans une JSP 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err="1" smtClean="0">
                <a:solidFill>
                  <a:srgbClr val="3F7F7F"/>
                </a:solidFill>
                <a:latin typeface="Courier New"/>
              </a:rPr>
              <a:t>hr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 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/&gt;</a:t>
            </a:r>
          </a:p>
          <a:p>
            <a:r>
              <a:rPr lang="en-US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dirty="0" err="1" smtClean="0">
                <a:solidFill>
                  <a:srgbClr val="3F7F7F"/>
                </a:solidFill>
                <a:latin typeface="Courier New"/>
              </a:rPr>
              <a:t>jsp:useBean</a:t>
            </a:r>
            <a:r>
              <a:rPr lang="en-US" dirty="0" smtClean="0">
                <a:solidFill>
                  <a:srgbClr val="3F7F7F"/>
                </a:solidFill>
                <a:latin typeface="Courier New"/>
              </a:rPr>
              <a:t> </a:t>
            </a:r>
            <a:r>
              <a:rPr lang="en-US" dirty="0" smtClean="0">
                <a:solidFill>
                  <a:srgbClr val="7F007F"/>
                </a:solidFill>
                <a:latin typeface="Courier New"/>
              </a:rPr>
              <a:t>id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i="1" dirty="0" err="1" smtClean="0">
                <a:solidFill>
                  <a:srgbClr val="2A00FF"/>
                </a:solidFill>
                <a:latin typeface="Courier New"/>
              </a:rPr>
              <a:t>personne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 </a:t>
            </a:r>
            <a:r>
              <a:rPr lang="en-US" i="1" dirty="0" smtClean="0">
                <a:solidFill>
                  <a:srgbClr val="7F007F"/>
                </a:solidFill>
                <a:latin typeface="Courier New"/>
              </a:rPr>
              <a:t>scope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"request" </a:t>
            </a:r>
            <a:r>
              <a:rPr lang="en-US" i="1" dirty="0" smtClean="0">
                <a:solidFill>
                  <a:srgbClr val="7F007F"/>
                </a:solidFill>
                <a:latin typeface="Courier New"/>
              </a:rPr>
              <a:t>class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"coursic3.BeanPersonne" </a:t>
            </a:r>
            <a:r>
              <a:rPr lang="en-US" i="1" dirty="0" smtClean="0">
                <a:solidFill>
                  <a:srgbClr val="008080"/>
                </a:solidFill>
                <a:latin typeface="Courier New"/>
              </a:rPr>
              <a:t>/&gt;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nom initial = </a:t>
            </a:r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&lt;%=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personne.getNom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() </a:t>
            </a:r>
            <a:r>
              <a:rPr lang="fr-FR" dirty="0" smtClean="0">
                <a:solidFill>
                  <a:srgbClr val="BF5F3F"/>
                </a:solidFill>
                <a:latin typeface="Courier New"/>
              </a:rPr>
              <a:t>%&gt;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age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&lt;%=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personne.getAge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() </a:t>
            </a:r>
            <a:r>
              <a:rPr lang="fr-FR" dirty="0" smtClean="0">
                <a:solidFill>
                  <a:srgbClr val="BF5F3F"/>
                </a:solidFill>
                <a:latin typeface="Courier New"/>
              </a:rPr>
              <a:t>%&gt;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err="1" smtClean="0">
                <a:solidFill>
                  <a:srgbClr val="3F7F7F"/>
                </a:solidFill>
                <a:latin typeface="Courier New"/>
              </a:rPr>
              <a:t>hr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 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/&gt;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err="1" smtClean="0">
                <a:solidFill>
                  <a:srgbClr val="3F7F7F"/>
                </a:solidFill>
                <a:latin typeface="Courier New"/>
              </a:rPr>
              <a:t>jsp:setProperty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 </a:t>
            </a:r>
            <a:r>
              <a:rPr lang="fr-FR" dirty="0" err="1" smtClean="0">
                <a:solidFill>
                  <a:srgbClr val="7F007F"/>
                </a:solidFill>
                <a:latin typeface="Courier New"/>
              </a:rPr>
              <a:t>name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"personne" </a:t>
            </a:r>
            <a:r>
              <a:rPr lang="fr-FR" i="1" dirty="0" err="1" smtClean="0">
                <a:solidFill>
                  <a:srgbClr val="7F007F"/>
                </a:solidFill>
                <a:latin typeface="Courier New"/>
              </a:rPr>
              <a:t>property</a:t>
            </a:r>
            <a:r>
              <a:rPr lang="fr-FR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"nom" </a:t>
            </a:r>
            <a:r>
              <a:rPr lang="fr-FR" i="1" dirty="0" smtClean="0">
                <a:solidFill>
                  <a:srgbClr val="7F007F"/>
                </a:solidFill>
                <a:latin typeface="Courier New"/>
              </a:rPr>
              <a:t>value</a:t>
            </a:r>
            <a:r>
              <a:rPr lang="fr-FR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"un nouveau nom" </a:t>
            </a:r>
            <a:r>
              <a:rPr lang="fr-FR" i="1" dirty="0" smtClean="0">
                <a:solidFill>
                  <a:srgbClr val="008080"/>
                </a:solidFill>
                <a:latin typeface="Courier New"/>
              </a:rPr>
              <a:t>/&gt;</a:t>
            </a:r>
          </a:p>
          <a:p>
            <a:r>
              <a:rPr lang="en-US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dirty="0" err="1" smtClean="0">
                <a:solidFill>
                  <a:srgbClr val="3F7F7F"/>
                </a:solidFill>
                <a:latin typeface="Courier New"/>
              </a:rPr>
              <a:t>jsp:setProperty</a:t>
            </a:r>
            <a:r>
              <a:rPr lang="en-US" dirty="0" smtClean="0">
                <a:solidFill>
                  <a:srgbClr val="3F7F7F"/>
                </a:solidFill>
                <a:latin typeface="Courier New"/>
              </a:rPr>
              <a:t> </a:t>
            </a:r>
            <a:r>
              <a:rPr lang="en-US" dirty="0" smtClean="0">
                <a:solidFill>
                  <a:srgbClr val="7F007F"/>
                </a:solidFill>
                <a:latin typeface="Courier New"/>
              </a:rPr>
              <a:t>name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i="1" dirty="0" err="1" smtClean="0">
                <a:solidFill>
                  <a:srgbClr val="2A00FF"/>
                </a:solidFill>
                <a:latin typeface="Courier New"/>
              </a:rPr>
              <a:t>personne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 </a:t>
            </a:r>
            <a:r>
              <a:rPr lang="en-US" i="1" dirty="0" smtClean="0">
                <a:solidFill>
                  <a:srgbClr val="7F007F"/>
                </a:solidFill>
                <a:latin typeface="Courier New"/>
              </a:rPr>
              <a:t>property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"age" </a:t>
            </a:r>
            <a:r>
              <a:rPr lang="en-US" i="1" dirty="0" smtClean="0">
                <a:solidFill>
                  <a:srgbClr val="7F007F"/>
                </a:solidFill>
                <a:latin typeface="Courier New"/>
              </a:rPr>
              <a:t>value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"10" </a:t>
            </a:r>
            <a:r>
              <a:rPr lang="en-US" i="1" dirty="0" smtClean="0">
                <a:solidFill>
                  <a:srgbClr val="008080"/>
                </a:solidFill>
                <a:latin typeface="Courier New"/>
              </a:rPr>
              <a:t>/&gt;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nom mis à jour = </a:t>
            </a:r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&lt;%=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personne.getNom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() </a:t>
            </a:r>
            <a:r>
              <a:rPr lang="fr-FR" dirty="0" smtClean="0">
                <a:solidFill>
                  <a:srgbClr val="BF5F3F"/>
                </a:solidFill>
                <a:latin typeface="Courier New"/>
              </a:rPr>
              <a:t>%&gt;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age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mis à jour = </a:t>
            </a:r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&lt;%=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personne.getAge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() </a:t>
            </a:r>
            <a:r>
              <a:rPr lang="fr-FR" dirty="0" smtClean="0">
                <a:solidFill>
                  <a:srgbClr val="BF5F3F"/>
                </a:solidFill>
                <a:latin typeface="Courier New"/>
              </a:rPr>
              <a:t>%&gt;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body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html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  <a:endParaRPr lang="fr-FR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Exemple 4</a:t>
            </a:r>
            <a:endParaRPr lang="fr-FR" sz="27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Utilisation d’un 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bean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 dans une page JSP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Exemple 4</a:t>
            </a:r>
            <a:endParaRPr lang="fr-FR" sz="27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Affichage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447800"/>
            <a:ext cx="7481888" cy="4896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Exemple 5</a:t>
            </a:r>
            <a:endParaRPr lang="fr-FR" sz="27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Un formulaire avec le 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bean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BeanPersonne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1600200"/>
            <a:ext cx="9144000" cy="507831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&lt;%@ 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page </a:t>
            </a:r>
            <a:r>
              <a:rPr lang="fr-FR" dirty="0" err="1" smtClean="0">
                <a:solidFill>
                  <a:srgbClr val="7F007F"/>
                </a:solidFill>
                <a:latin typeface="Courier New"/>
              </a:rPr>
              <a:t>contentType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i="1" dirty="0" err="1" smtClean="0">
                <a:solidFill>
                  <a:srgbClr val="2A00FF"/>
                </a:solidFill>
                <a:latin typeface="Courier New"/>
              </a:rPr>
              <a:t>text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/</a:t>
            </a:r>
            <a:r>
              <a:rPr lang="fr-FR" i="1" dirty="0" err="1" smtClean="0">
                <a:solidFill>
                  <a:srgbClr val="2A00FF"/>
                </a:solidFill>
                <a:latin typeface="Courier New"/>
              </a:rPr>
              <a:t>html;charset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=ISO-8859-15"</a:t>
            </a:r>
            <a:r>
              <a:rPr lang="fr-FR" i="1" dirty="0" smtClean="0">
                <a:solidFill>
                  <a:srgbClr val="BF5F3F"/>
                </a:solidFill>
                <a:latin typeface="Courier New"/>
              </a:rPr>
              <a:t>%&gt;</a:t>
            </a:r>
          </a:p>
          <a:p>
            <a:r>
              <a:rPr lang="en-US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dirty="0" err="1" smtClean="0">
                <a:solidFill>
                  <a:srgbClr val="3F7F7F"/>
                </a:solidFill>
                <a:latin typeface="Courier New"/>
              </a:rPr>
              <a:t>jsp:useBean</a:t>
            </a:r>
            <a:r>
              <a:rPr lang="en-US" dirty="0" smtClean="0">
                <a:solidFill>
                  <a:srgbClr val="3F7F7F"/>
                </a:solidFill>
                <a:latin typeface="Courier New"/>
              </a:rPr>
              <a:t> </a:t>
            </a:r>
            <a:r>
              <a:rPr lang="en-US" dirty="0" smtClean="0">
                <a:solidFill>
                  <a:srgbClr val="7F007F"/>
                </a:solidFill>
                <a:latin typeface="Courier New"/>
              </a:rPr>
              <a:t>id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i="1" dirty="0" err="1" smtClean="0">
                <a:solidFill>
                  <a:srgbClr val="2A00FF"/>
                </a:solidFill>
                <a:latin typeface="Courier New"/>
              </a:rPr>
              <a:t>personne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 </a:t>
            </a:r>
            <a:r>
              <a:rPr lang="en-US" i="1" dirty="0" smtClean="0">
                <a:solidFill>
                  <a:srgbClr val="7F007F"/>
                </a:solidFill>
                <a:latin typeface="Courier New"/>
              </a:rPr>
              <a:t>scope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"request" </a:t>
            </a:r>
            <a:r>
              <a:rPr lang="en-US" i="1" dirty="0" smtClean="0">
                <a:solidFill>
                  <a:srgbClr val="7F007F"/>
                </a:solidFill>
                <a:latin typeface="Courier New"/>
              </a:rPr>
              <a:t>class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"coursic3.BeanPersonne" </a:t>
            </a:r>
            <a:r>
              <a:rPr lang="en-US" i="1" dirty="0" smtClean="0">
                <a:solidFill>
                  <a:srgbClr val="008080"/>
                </a:solidFill>
                <a:latin typeface="Courier New"/>
              </a:rPr>
              <a:t>/&gt;</a:t>
            </a:r>
            <a:endParaRPr lang="fr-FR" dirty="0" smtClean="0">
              <a:solidFill>
                <a:srgbClr val="008080"/>
              </a:solidFill>
              <a:latin typeface="Courier New"/>
            </a:endParaRP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&lt;html&gt;</a:t>
            </a:r>
            <a:endParaRPr lang="fr-FR" dirty="0" smtClean="0">
              <a:solidFill>
                <a:srgbClr val="3F7F7F"/>
              </a:solidFill>
              <a:highlight>
                <a:srgbClr val="D4D4D4"/>
              </a:highlight>
              <a:latin typeface="Courier New"/>
            </a:endParaRPr>
          </a:p>
          <a:p>
            <a:r>
              <a:rPr lang="fr-FR" dirty="0" smtClean="0">
                <a:latin typeface="Courier New"/>
              </a:rPr>
              <a:t>[…]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body&gt;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h1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Saisie d'une personne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h1&gt;</a:t>
            </a:r>
          </a:p>
          <a:p>
            <a:r>
              <a:rPr lang="en-US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dirty="0" smtClean="0">
                <a:solidFill>
                  <a:srgbClr val="3F7F7F"/>
                </a:solidFill>
                <a:latin typeface="Courier New"/>
              </a:rPr>
              <a:t>form </a:t>
            </a:r>
            <a:r>
              <a:rPr lang="en-US" dirty="0" smtClean="0">
                <a:solidFill>
                  <a:srgbClr val="7F007F"/>
                </a:solidFill>
                <a:latin typeface="Courier New"/>
              </a:rPr>
              <a:t>method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"POST" </a:t>
            </a:r>
            <a:r>
              <a:rPr lang="en-US" i="1" dirty="0" smtClean="0">
                <a:solidFill>
                  <a:srgbClr val="7F007F"/>
                </a:solidFill>
                <a:latin typeface="Courier New"/>
              </a:rPr>
              <a:t>action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"personne.jsp"&gt;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 New"/>
              </a:rPr>
              <a:t>Nom : </a:t>
            </a:r>
            <a:r>
              <a:rPr lang="en-US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dirty="0" smtClean="0">
                <a:solidFill>
                  <a:srgbClr val="3F7F7F"/>
                </a:solidFill>
                <a:latin typeface="Courier New"/>
              </a:rPr>
              <a:t>input </a:t>
            </a:r>
            <a:r>
              <a:rPr lang="en-US" dirty="0" smtClean="0">
                <a:solidFill>
                  <a:srgbClr val="7F007F"/>
                </a:solidFill>
                <a:latin typeface="Courier New"/>
              </a:rPr>
              <a:t>type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"text" </a:t>
            </a:r>
            <a:r>
              <a:rPr lang="en-US" i="1" dirty="0" smtClean="0">
                <a:solidFill>
                  <a:srgbClr val="7F007F"/>
                </a:solidFill>
                <a:latin typeface="Courier New"/>
              </a:rPr>
              <a:t>size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"20" </a:t>
            </a:r>
            <a:r>
              <a:rPr lang="en-US" i="1" dirty="0" smtClean="0">
                <a:solidFill>
                  <a:srgbClr val="7F007F"/>
                </a:solidFill>
                <a:latin typeface="Courier New"/>
              </a:rPr>
              <a:t>name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"nom" </a:t>
            </a:r>
          </a:p>
          <a:p>
            <a:r>
              <a:rPr lang="en-US" dirty="0" smtClean="0">
                <a:solidFill>
                  <a:srgbClr val="7F007F"/>
                </a:solidFill>
                <a:latin typeface="Courier New"/>
              </a:rPr>
              <a:t>value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='</a:t>
            </a:r>
            <a:r>
              <a:rPr lang="en-US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dirty="0" err="1" smtClean="0">
                <a:solidFill>
                  <a:srgbClr val="3F7F7F"/>
                </a:solidFill>
                <a:latin typeface="Courier New"/>
              </a:rPr>
              <a:t>jsp:getProperty</a:t>
            </a:r>
            <a:r>
              <a:rPr lang="en-US" dirty="0" smtClean="0">
                <a:solidFill>
                  <a:srgbClr val="3F7F7F"/>
                </a:solidFill>
                <a:latin typeface="Courier New"/>
              </a:rPr>
              <a:t> </a:t>
            </a:r>
            <a:r>
              <a:rPr lang="en-US" dirty="0" smtClean="0">
                <a:solidFill>
                  <a:srgbClr val="7F007F"/>
                </a:solidFill>
                <a:latin typeface="Courier New"/>
              </a:rPr>
              <a:t>property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"nom" </a:t>
            </a:r>
            <a:r>
              <a:rPr lang="en-US" i="1" dirty="0" smtClean="0">
                <a:solidFill>
                  <a:srgbClr val="7F007F"/>
                </a:solidFill>
                <a:latin typeface="Courier New"/>
              </a:rPr>
              <a:t>name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i="1" dirty="0" err="1" smtClean="0">
                <a:solidFill>
                  <a:srgbClr val="2A00FF"/>
                </a:solidFill>
                <a:latin typeface="Courier New"/>
              </a:rPr>
              <a:t>personne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i="1" dirty="0" smtClean="0">
                <a:solidFill>
                  <a:srgbClr val="008080"/>
                </a:solidFill>
                <a:latin typeface="Courier New"/>
              </a:rPr>
              <a:t>/&gt;'&gt;&lt;</a:t>
            </a:r>
            <a:r>
              <a:rPr lang="en-US" i="1" dirty="0" err="1" smtClean="0">
                <a:solidFill>
                  <a:srgbClr val="3F7F7F"/>
                </a:solidFill>
                <a:latin typeface="Courier New"/>
              </a:rPr>
              <a:t>br</a:t>
            </a:r>
            <a:r>
              <a:rPr lang="en-US" i="1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en-US" dirty="0" err="1" smtClean="0">
                <a:solidFill>
                  <a:srgbClr val="000000"/>
                </a:solidFill>
                <a:latin typeface="Courier New"/>
              </a:rPr>
              <a:t>Prénom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 : </a:t>
            </a:r>
            <a:r>
              <a:rPr lang="en-US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dirty="0" smtClean="0">
                <a:solidFill>
                  <a:srgbClr val="3F7F7F"/>
                </a:solidFill>
                <a:latin typeface="Courier New"/>
              </a:rPr>
              <a:t>input </a:t>
            </a:r>
            <a:r>
              <a:rPr lang="en-US" dirty="0" smtClean="0">
                <a:solidFill>
                  <a:srgbClr val="7F007F"/>
                </a:solidFill>
                <a:latin typeface="Courier New"/>
              </a:rPr>
              <a:t>type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"text" </a:t>
            </a:r>
            <a:r>
              <a:rPr lang="en-US" i="1" dirty="0" smtClean="0">
                <a:solidFill>
                  <a:srgbClr val="7F007F"/>
                </a:solidFill>
                <a:latin typeface="Courier New"/>
              </a:rPr>
              <a:t>size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"20" </a:t>
            </a:r>
            <a:r>
              <a:rPr lang="en-US" i="1" dirty="0" smtClean="0">
                <a:solidFill>
                  <a:srgbClr val="7F007F"/>
                </a:solidFill>
                <a:latin typeface="Courier New"/>
              </a:rPr>
              <a:t>name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i="1" dirty="0" err="1" smtClean="0">
                <a:solidFill>
                  <a:srgbClr val="2A00FF"/>
                </a:solidFill>
                <a:latin typeface="Courier New"/>
              </a:rPr>
              <a:t>prenom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</a:t>
            </a:r>
          </a:p>
          <a:p>
            <a:r>
              <a:rPr lang="en-US" dirty="0" smtClean="0">
                <a:solidFill>
                  <a:srgbClr val="7F007F"/>
                </a:solidFill>
                <a:latin typeface="Courier New"/>
              </a:rPr>
              <a:t>value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='</a:t>
            </a:r>
            <a:r>
              <a:rPr lang="en-US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dirty="0" err="1" smtClean="0">
                <a:solidFill>
                  <a:srgbClr val="3F7F7F"/>
                </a:solidFill>
                <a:latin typeface="Courier New"/>
              </a:rPr>
              <a:t>jsp:getProperty</a:t>
            </a:r>
            <a:r>
              <a:rPr lang="en-US" dirty="0" smtClean="0">
                <a:solidFill>
                  <a:srgbClr val="3F7F7F"/>
                </a:solidFill>
                <a:latin typeface="Courier New"/>
              </a:rPr>
              <a:t> </a:t>
            </a:r>
            <a:r>
              <a:rPr lang="en-US" dirty="0" smtClean="0">
                <a:solidFill>
                  <a:srgbClr val="7F007F"/>
                </a:solidFill>
                <a:latin typeface="Courier New"/>
              </a:rPr>
              <a:t>property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i="1" dirty="0" err="1" smtClean="0">
                <a:solidFill>
                  <a:srgbClr val="2A00FF"/>
                </a:solidFill>
                <a:latin typeface="Courier New"/>
              </a:rPr>
              <a:t>prenom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 </a:t>
            </a:r>
            <a:r>
              <a:rPr lang="en-US" i="1" dirty="0" smtClean="0">
                <a:solidFill>
                  <a:srgbClr val="7F007F"/>
                </a:solidFill>
                <a:latin typeface="Courier New"/>
              </a:rPr>
              <a:t>name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i="1" dirty="0" err="1" smtClean="0">
                <a:solidFill>
                  <a:srgbClr val="2A00FF"/>
                </a:solidFill>
                <a:latin typeface="Courier New"/>
              </a:rPr>
              <a:t>personne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i="1" dirty="0" smtClean="0">
                <a:solidFill>
                  <a:srgbClr val="008080"/>
                </a:solidFill>
                <a:latin typeface="Courier New"/>
              </a:rPr>
              <a:t>/&gt;'&gt;&lt;</a:t>
            </a:r>
            <a:r>
              <a:rPr lang="en-US" i="1" dirty="0" err="1" smtClean="0">
                <a:solidFill>
                  <a:srgbClr val="3F7F7F"/>
                </a:solidFill>
                <a:latin typeface="Courier New"/>
              </a:rPr>
              <a:t>br</a:t>
            </a:r>
            <a:r>
              <a:rPr lang="en-US" i="1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 New"/>
              </a:rPr>
              <a:t>Age : </a:t>
            </a:r>
            <a:r>
              <a:rPr lang="en-US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dirty="0" smtClean="0">
                <a:solidFill>
                  <a:srgbClr val="3F7F7F"/>
                </a:solidFill>
                <a:latin typeface="Courier New"/>
              </a:rPr>
              <a:t>input </a:t>
            </a:r>
            <a:r>
              <a:rPr lang="en-US" dirty="0" smtClean="0">
                <a:solidFill>
                  <a:srgbClr val="7F007F"/>
                </a:solidFill>
                <a:latin typeface="Courier New"/>
              </a:rPr>
              <a:t>type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"text" </a:t>
            </a:r>
            <a:r>
              <a:rPr lang="en-US" i="1" dirty="0" smtClean="0">
                <a:solidFill>
                  <a:srgbClr val="7F007F"/>
                </a:solidFill>
                <a:latin typeface="Courier New"/>
              </a:rPr>
              <a:t>size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"2" </a:t>
            </a:r>
            <a:r>
              <a:rPr lang="en-US" i="1" dirty="0" smtClean="0">
                <a:solidFill>
                  <a:srgbClr val="7F007F"/>
                </a:solidFill>
                <a:latin typeface="Courier New"/>
              </a:rPr>
              <a:t>name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"age"</a:t>
            </a:r>
          </a:p>
          <a:p>
            <a:r>
              <a:rPr lang="en-US" dirty="0" smtClean="0">
                <a:solidFill>
                  <a:srgbClr val="7F007F"/>
                </a:solidFill>
                <a:latin typeface="Courier New"/>
              </a:rPr>
              <a:t>value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='</a:t>
            </a:r>
            <a:r>
              <a:rPr lang="en-US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dirty="0" err="1" smtClean="0">
                <a:solidFill>
                  <a:srgbClr val="3F7F7F"/>
                </a:solidFill>
                <a:latin typeface="Courier New"/>
              </a:rPr>
              <a:t>jsp:getProperty</a:t>
            </a:r>
            <a:r>
              <a:rPr lang="en-US" dirty="0" smtClean="0">
                <a:solidFill>
                  <a:srgbClr val="3F7F7F"/>
                </a:solidFill>
                <a:latin typeface="Courier New"/>
              </a:rPr>
              <a:t> </a:t>
            </a:r>
            <a:r>
              <a:rPr lang="en-US" dirty="0" smtClean="0">
                <a:solidFill>
                  <a:srgbClr val="7F007F"/>
                </a:solidFill>
                <a:latin typeface="Courier New"/>
              </a:rPr>
              <a:t>property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"age" </a:t>
            </a:r>
            <a:r>
              <a:rPr lang="en-US" i="1" dirty="0" smtClean="0">
                <a:solidFill>
                  <a:srgbClr val="7F007F"/>
                </a:solidFill>
                <a:latin typeface="Courier New"/>
              </a:rPr>
              <a:t>name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i="1" dirty="0" err="1" smtClean="0">
                <a:solidFill>
                  <a:srgbClr val="2A00FF"/>
                </a:solidFill>
                <a:latin typeface="Courier New"/>
              </a:rPr>
              <a:t>personne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i="1" dirty="0" smtClean="0">
                <a:solidFill>
                  <a:srgbClr val="008080"/>
                </a:solidFill>
                <a:latin typeface="Courier New"/>
              </a:rPr>
              <a:t>/&gt;'&gt;&lt;</a:t>
            </a:r>
            <a:r>
              <a:rPr lang="en-US" i="1" dirty="0" err="1" smtClean="0">
                <a:solidFill>
                  <a:srgbClr val="3F7F7F"/>
                </a:solidFill>
                <a:latin typeface="Courier New"/>
              </a:rPr>
              <a:t>br</a:t>
            </a:r>
            <a:r>
              <a:rPr lang="en-US" i="1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input </a:t>
            </a:r>
            <a:r>
              <a:rPr lang="fr-FR" dirty="0" smtClean="0">
                <a:solidFill>
                  <a:srgbClr val="7F007F"/>
                </a:solidFill>
                <a:latin typeface="Courier New"/>
              </a:rPr>
              <a:t>type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i="1" dirty="0" err="1" smtClean="0">
                <a:solidFill>
                  <a:srgbClr val="2A00FF"/>
                </a:solidFill>
                <a:latin typeface="Courier New"/>
              </a:rPr>
              <a:t>submit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 </a:t>
            </a:r>
            <a:r>
              <a:rPr lang="fr-FR" i="1" dirty="0" smtClean="0">
                <a:solidFill>
                  <a:srgbClr val="7F007F"/>
                </a:solidFill>
                <a:latin typeface="Courier New"/>
              </a:rPr>
              <a:t>value</a:t>
            </a:r>
            <a:r>
              <a:rPr lang="fr-FR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"Envoyer"</a:t>
            </a:r>
            <a:r>
              <a:rPr lang="fr-FR" i="1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err="1" smtClean="0">
                <a:solidFill>
                  <a:srgbClr val="3F7F7F"/>
                </a:solidFill>
                <a:latin typeface="Courier New"/>
              </a:rPr>
              <a:t>form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body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&lt;/html&gt;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Exemple 5</a:t>
            </a:r>
            <a:endParaRPr lang="fr-FR" sz="27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Affichage du formulaire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4999" y="1981200"/>
            <a:ext cx="5684031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Exemple 5</a:t>
            </a:r>
            <a:endParaRPr lang="fr-FR" sz="27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Traitement du formulaire avec le 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bean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BeanPersonne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13"/>
          <p:cNvSpPr txBox="1">
            <a:spLocks/>
          </p:cNvSpPr>
          <p:nvPr/>
        </p:nvSpPr>
        <p:spPr>
          <a:xfrm>
            <a:off x="152400" y="1371600"/>
            <a:ext cx="28956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personne.jsp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28600" y="1905000"/>
            <a:ext cx="2971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28600" y="2057400"/>
            <a:ext cx="8686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8080"/>
                </a:solidFill>
                <a:latin typeface="Courier New"/>
              </a:rPr>
              <a:t>[…]</a:t>
            </a:r>
          </a:p>
          <a:p>
            <a:r>
              <a:rPr lang="en-US" dirty="0" smtClean="0">
                <a:solidFill>
                  <a:srgbClr val="008080"/>
                </a:solidFill>
                <a:latin typeface="Courier New"/>
              </a:rPr>
              <a:t>&lt;body&gt;</a:t>
            </a:r>
          </a:p>
          <a:p>
            <a:r>
              <a:rPr lang="en-US" b="1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b="1" dirty="0" err="1" smtClean="0">
                <a:solidFill>
                  <a:srgbClr val="3F7F7F"/>
                </a:solidFill>
                <a:latin typeface="Courier New"/>
              </a:rPr>
              <a:t>jsp:useBean</a:t>
            </a:r>
            <a:r>
              <a:rPr lang="en-US" b="1" dirty="0" smtClean="0">
                <a:solidFill>
                  <a:srgbClr val="3F7F7F"/>
                </a:solidFill>
                <a:latin typeface="Courier New"/>
              </a:rPr>
              <a:t> </a:t>
            </a:r>
            <a:r>
              <a:rPr lang="en-US" dirty="0" smtClean="0">
                <a:solidFill>
                  <a:srgbClr val="7F007F"/>
                </a:solidFill>
                <a:latin typeface="Courier New"/>
              </a:rPr>
              <a:t>id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i="1" dirty="0" err="1" smtClean="0">
                <a:solidFill>
                  <a:srgbClr val="2A00FF"/>
                </a:solidFill>
                <a:latin typeface="Courier New"/>
              </a:rPr>
              <a:t>personne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 </a:t>
            </a:r>
            <a:r>
              <a:rPr lang="en-US" i="1" dirty="0" smtClean="0">
                <a:solidFill>
                  <a:srgbClr val="7F007F"/>
                </a:solidFill>
                <a:latin typeface="Courier New"/>
              </a:rPr>
              <a:t>scope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"request" </a:t>
            </a:r>
            <a:r>
              <a:rPr lang="en-US" i="1" dirty="0" smtClean="0">
                <a:solidFill>
                  <a:srgbClr val="7F007F"/>
                </a:solidFill>
                <a:latin typeface="Courier New"/>
              </a:rPr>
              <a:t>class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i="1" dirty="0" smtClean="0">
                <a:solidFill>
                  <a:srgbClr val="2A00FF"/>
                </a:solidFill>
                <a:latin typeface="Courier New"/>
              </a:rPr>
              <a:t>"coursic3.BeanPersonne" </a:t>
            </a:r>
            <a:r>
              <a:rPr lang="en-US" b="1" dirty="0" smtClean="0">
                <a:solidFill>
                  <a:srgbClr val="008080"/>
                </a:solidFill>
                <a:latin typeface="Courier New"/>
              </a:rPr>
              <a:t>/&gt;</a:t>
            </a:r>
          </a:p>
          <a:p>
            <a:endParaRPr lang="fr-FR" dirty="0" smtClean="0">
              <a:latin typeface="Courier New"/>
            </a:endParaRPr>
          </a:p>
          <a:p>
            <a:r>
              <a:rPr lang="fr-FR" b="1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b="1" dirty="0" err="1" smtClean="0">
                <a:solidFill>
                  <a:srgbClr val="3F7F7F"/>
                </a:solidFill>
                <a:latin typeface="Courier New"/>
              </a:rPr>
              <a:t>jsp:setProperty</a:t>
            </a:r>
            <a:r>
              <a:rPr lang="fr-FR" b="1" dirty="0" smtClean="0">
                <a:solidFill>
                  <a:srgbClr val="3F7F7F"/>
                </a:solidFill>
                <a:latin typeface="Courier New"/>
              </a:rPr>
              <a:t> </a:t>
            </a:r>
            <a:r>
              <a:rPr lang="fr-FR" dirty="0" err="1" smtClean="0">
                <a:solidFill>
                  <a:srgbClr val="7F007F"/>
                </a:solidFill>
                <a:latin typeface="Courier New"/>
              </a:rPr>
              <a:t>name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"personne" </a:t>
            </a:r>
            <a:r>
              <a:rPr lang="fr-FR" i="1" dirty="0" err="1" smtClean="0">
                <a:solidFill>
                  <a:srgbClr val="7F007F"/>
                </a:solidFill>
                <a:latin typeface="Courier New"/>
              </a:rPr>
              <a:t>property</a:t>
            </a:r>
            <a:r>
              <a:rPr lang="fr-FR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"*" </a:t>
            </a:r>
            <a:r>
              <a:rPr lang="fr-FR" i="1" dirty="0" smtClean="0">
                <a:solidFill>
                  <a:srgbClr val="008080"/>
                </a:solidFill>
                <a:latin typeface="Courier New"/>
              </a:rPr>
              <a:t>/&gt;</a:t>
            </a:r>
          </a:p>
          <a:p>
            <a:endParaRPr lang="fr-FR" dirty="0" smtClean="0">
              <a:latin typeface="Courier New"/>
            </a:endParaRP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La personne saisie s'appelle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 </a:t>
            </a:r>
            <a:r>
              <a:rPr lang="fr-FR" b="1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b="1" dirty="0" err="1" smtClean="0">
                <a:solidFill>
                  <a:srgbClr val="3F7F7F"/>
                </a:solidFill>
                <a:latin typeface="Courier New"/>
              </a:rPr>
              <a:t>jsp:getProperty</a:t>
            </a:r>
            <a:r>
              <a:rPr lang="fr-FR" b="1" dirty="0" smtClean="0">
                <a:solidFill>
                  <a:srgbClr val="3F7F7F"/>
                </a:solidFill>
                <a:latin typeface="Courier New"/>
              </a:rPr>
              <a:t> </a:t>
            </a:r>
            <a:r>
              <a:rPr lang="fr-FR" dirty="0" err="1" smtClean="0">
                <a:solidFill>
                  <a:srgbClr val="7F007F"/>
                </a:solidFill>
                <a:latin typeface="Courier New"/>
              </a:rPr>
              <a:t>property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i="1" dirty="0" err="1" smtClean="0">
                <a:solidFill>
                  <a:srgbClr val="2A00FF"/>
                </a:solidFill>
                <a:latin typeface="Courier New"/>
              </a:rPr>
              <a:t>prenom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 </a:t>
            </a:r>
            <a:r>
              <a:rPr lang="fr-FR" i="1" dirty="0" err="1" smtClean="0">
                <a:solidFill>
                  <a:srgbClr val="7F007F"/>
                </a:solidFill>
                <a:latin typeface="Courier New"/>
              </a:rPr>
              <a:t>name</a:t>
            </a:r>
            <a:r>
              <a:rPr lang="fr-FR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"personne"</a:t>
            </a:r>
            <a:r>
              <a:rPr lang="fr-FR" b="1" i="1" dirty="0" smtClean="0">
                <a:solidFill>
                  <a:srgbClr val="008080"/>
                </a:solidFill>
                <a:latin typeface="Courier New"/>
              </a:rPr>
              <a:t>/&gt;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b="1" dirty="0" smtClean="0">
                <a:solidFill>
                  <a:srgbClr val="BF5F3F"/>
                </a:solidFill>
                <a:highlight>
                  <a:srgbClr val="E8F2FE"/>
                </a:highlight>
                <a:latin typeface="Courier New"/>
              </a:rPr>
              <a:t>&lt;%=</a:t>
            </a:r>
            <a:r>
              <a:rPr lang="fr-FR" dirty="0" smtClean="0">
                <a:solidFill>
                  <a:srgbClr val="000000"/>
                </a:solidFill>
                <a:highlight>
                  <a:srgbClr val="E8F2FE"/>
                </a:highlight>
                <a:latin typeface="Courier New"/>
              </a:rPr>
              <a:t> </a:t>
            </a:r>
            <a:r>
              <a:rPr lang="fr-FR" dirty="0" err="1" smtClean="0">
                <a:solidFill>
                  <a:srgbClr val="000000"/>
                </a:solidFill>
                <a:highlight>
                  <a:srgbClr val="E8F2FE"/>
                </a:highlight>
                <a:latin typeface="Courier New"/>
              </a:rPr>
              <a:t>personne.getNom</a:t>
            </a:r>
            <a:r>
              <a:rPr lang="fr-FR" dirty="0" smtClean="0">
                <a:solidFill>
                  <a:srgbClr val="000000"/>
                </a:solidFill>
                <a:highlight>
                  <a:srgbClr val="E8F2FE"/>
                </a:highlight>
                <a:latin typeface="Courier New"/>
              </a:rPr>
              <a:t>()</a:t>
            </a:r>
            <a:r>
              <a:rPr lang="fr-FR" b="1" dirty="0" smtClean="0">
                <a:solidFill>
                  <a:srgbClr val="BF5F3F"/>
                </a:solidFill>
                <a:highlight>
                  <a:srgbClr val="E8F2FE"/>
                </a:highlight>
                <a:latin typeface="Courier New"/>
              </a:rPr>
              <a:t>%&gt;</a:t>
            </a:r>
            <a:r>
              <a:rPr lang="fr-FR" dirty="0" smtClean="0">
                <a:solidFill>
                  <a:srgbClr val="000000"/>
                </a:solidFill>
                <a:highlight>
                  <a:srgbClr val="E8F2FE"/>
                </a:highlight>
                <a:latin typeface="Courier New"/>
              </a:rPr>
              <a:t> et a </a:t>
            </a:r>
            <a:r>
              <a:rPr lang="fr-FR" b="1" dirty="0" smtClean="0">
                <a:solidFill>
                  <a:srgbClr val="BF5F3F"/>
                </a:solidFill>
                <a:highlight>
                  <a:srgbClr val="E8F2FE"/>
                </a:highlight>
                <a:latin typeface="Courier New"/>
              </a:rPr>
              <a:t>&lt;%=</a:t>
            </a:r>
            <a:r>
              <a:rPr lang="fr-FR" dirty="0" smtClean="0">
                <a:solidFill>
                  <a:srgbClr val="000000"/>
                </a:solidFill>
                <a:highlight>
                  <a:srgbClr val="E8F2FE"/>
                </a:highlight>
                <a:latin typeface="Courier New"/>
              </a:rPr>
              <a:t> </a:t>
            </a:r>
            <a:r>
              <a:rPr lang="fr-FR" dirty="0" err="1" smtClean="0">
                <a:solidFill>
                  <a:srgbClr val="000000"/>
                </a:solidFill>
                <a:highlight>
                  <a:srgbClr val="E8F2FE"/>
                </a:highlight>
                <a:latin typeface="Courier New"/>
              </a:rPr>
              <a:t>personne.getAge</a:t>
            </a:r>
            <a:r>
              <a:rPr lang="fr-FR" dirty="0" smtClean="0">
                <a:solidFill>
                  <a:srgbClr val="000000"/>
                </a:solidFill>
                <a:highlight>
                  <a:srgbClr val="E8F2FE"/>
                </a:highlight>
                <a:latin typeface="Courier New"/>
              </a:rPr>
              <a:t>()</a:t>
            </a:r>
            <a:r>
              <a:rPr lang="fr-FR" b="1" dirty="0" smtClean="0">
                <a:solidFill>
                  <a:srgbClr val="BF5F3F"/>
                </a:solidFill>
                <a:highlight>
                  <a:srgbClr val="E8F2FE"/>
                </a:highlight>
                <a:latin typeface="Courier New"/>
              </a:rPr>
              <a:t>%&gt;</a:t>
            </a:r>
            <a:r>
              <a:rPr lang="fr-FR" dirty="0" smtClean="0">
                <a:solidFill>
                  <a:srgbClr val="BF5F3F"/>
                </a:solidFill>
                <a:highlight>
                  <a:srgbClr val="E8F2FE"/>
                </a:highlight>
                <a:latin typeface="Courier New"/>
              </a:rPr>
              <a:t> </a:t>
            </a:r>
            <a:r>
              <a:rPr lang="en-US" i="1" dirty="0" smtClean="0">
                <a:solidFill>
                  <a:srgbClr val="000000"/>
                </a:solidFill>
                <a:latin typeface="Courier New"/>
              </a:rPr>
              <a:t>ans.</a:t>
            </a:r>
            <a:r>
              <a:rPr lang="en-US" i="1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en-US" i="1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en-US" i="1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en-US" dirty="0" smtClean="0">
                <a:solidFill>
                  <a:srgbClr val="008080"/>
                </a:solidFill>
                <a:latin typeface="Courier New"/>
              </a:rPr>
              <a:t>&lt;/body&gt;</a:t>
            </a:r>
          </a:p>
          <a:p>
            <a:r>
              <a:rPr lang="en-US" dirty="0" smtClean="0">
                <a:solidFill>
                  <a:srgbClr val="008080"/>
                </a:solidFill>
                <a:latin typeface="Courier New"/>
              </a:rPr>
              <a:t>&lt;/html&gt;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Exemple 5</a:t>
            </a:r>
            <a:endParaRPr lang="fr-FR" sz="27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Affichage d’un résultat de traitement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76400"/>
            <a:ext cx="4967926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4835106"/>
            <a:ext cx="8382000" cy="727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Exemple 5</a:t>
            </a:r>
            <a:endParaRPr lang="fr-FR" sz="27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Traitement d’un formulaire par l’objet implicite </a:t>
            </a:r>
            <a:r>
              <a:rPr lang="fr-FR" sz="2000" b="1" dirty="0" err="1" smtClean="0">
                <a:solidFill>
                  <a:schemeClr val="bg1">
                    <a:lumMod val="50000"/>
                  </a:schemeClr>
                </a:solidFill>
              </a:rPr>
              <a:t>request</a:t>
            </a:r>
            <a:endParaRPr kumimoji="0" lang="fr-FR" sz="2000" b="1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13"/>
          <p:cNvSpPr txBox="1">
            <a:spLocks/>
          </p:cNvSpPr>
          <p:nvPr/>
        </p:nvSpPr>
        <p:spPr>
          <a:xfrm>
            <a:off x="152400" y="1371600"/>
            <a:ext cx="3886200" cy="76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personne.jsp (sans </a:t>
            </a:r>
            <a:r>
              <a:rPr kumimoji="0" lang="fr-F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bean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28600" y="1905000"/>
            <a:ext cx="3352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52400" y="2057400"/>
            <a:ext cx="8610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La personne saisie s'appelle </a:t>
            </a:r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&lt;%=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request.getParameter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dirty="0" err="1" smtClean="0">
                <a:solidFill>
                  <a:srgbClr val="2A00FF"/>
                </a:solidFill>
                <a:latin typeface="Courier New"/>
              </a:rPr>
              <a:t>prenom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)+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 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+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request.getParameter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"nom"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</a:t>
            </a:r>
            <a:r>
              <a:rPr lang="fr-FR" dirty="0" smtClean="0">
                <a:solidFill>
                  <a:srgbClr val="BF5F3F"/>
                </a:solidFill>
                <a:latin typeface="Courier New"/>
              </a:rPr>
              <a:t>%&gt;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 et a </a:t>
            </a:r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&lt;%=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request.getParameter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dirty="0" err="1" smtClean="0">
                <a:solidFill>
                  <a:srgbClr val="2A00FF"/>
                </a:solidFill>
                <a:latin typeface="Courier New"/>
              </a:rPr>
              <a:t>age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</a:t>
            </a:r>
            <a:r>
              <a:rPr lang="fr-FR" dirty="0" smtClean="0">
                <a:solidFill>
                  <a:srgbClr val="BF5F3F"/>
                </a:solidFill>
                <a:latin typeface="Courier New"/>
              </a:rPr>
              <a:t>%&gt;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ans.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2400" y="3505200"/>
            <a:ext cx="822960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u="sng" dirty="0" smtClean="0"/>
              <a:t>Remarque :</a:t>
            </a:r>
            <a:r>
              <a:rPr lang="fr-FR" sz="2000" dirty="0" smtClean="0"/>
              <a:t> comment afficher tous les paramètres d'une requête ?</a:t>
            </a:r>
            <a:endParaRPr lang="fr-FR" sz="2000" dirty="0"/>
          </a:p>
        </p:txBody>
      </p:sp>
      <p:sp>
        <p:nvSpPr>
          <p:cNvPr id="15" name="Rectangle 14"/>
          <p:cNvSpPr/>
          <p:nvPr/>
        </p:nvSpPr>
        <p:spPr>
          <a:xfrm>
            <a:off x="228600" y="3962400"/>
            <a:ext cx="8229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Enumeration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en = 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request.getParameterNames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(); </a:t>
            </a:r>
          </a:p>
          <a:p>
            <a:r>
              <a:rPr lang="fr-FR" b="1" dirty="0" err="1" smtClean="0">
                <a:solidFill>
                  <a:srgbClr val="7F0055"/>
                </a:solidFill>
                <a:latin typeface="Courier New"/>
              </a:rPr>
              <a:t>while</a:t>
            </a:r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 (</a:t>
            </a:r>
            <a:r>
              <a:rPr lang="fr-FR" b="1" dirty="0" err="1" smtClean="0">
                <a:solidFill>
                  <a:srgbClr val="7F0055"/>
                </a:solidFill>
                <a:latin typeface="Courier New"/>
              </a:rPr>
              <a:t>en.hasMoreElements</a:t>
            </a:r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()) { </a:t>
            </a:r>
          </a:p>
          <a:p>
            <a:r>
              <a:rPr lang="fr-FR" dirty="0" smtClean="0">
                <a:latin typeface="Courier New"/>
              </a:rPr>
              <a:t>   String </a:t>
            </a:r>
            <a:r>
              <a:rPr lang="fr-FR" dirty="0" err="1" smtClean="0">
                <a:latin typeface="Courier New"/>
              </a:rPr>
              <a:t>pName</a:t>
            </a:r>
            <a:r>
              <a:rPr lang="fr-FR" dirty="0" smtClean="0">
                <a:latin typeface="Courier New"/>
              </a:rPr>
              <a:t> = (String) </a:t>
            </a:r>
            <a:r>
              <a:rPr lang="fr-FR" dirty="0" err="1" smtClean="0">
                <a:latin typeface="Courier New"/>
              </a:rPr>
              <a:t>en.nextElement</a:t>
            </a:r>
            <a:r>
              <a:rPr lang="fr-FR" dirty="0" smtClean="0">
                <a:latin typeface="Courier New"/>
              </a:rPr>
              <a:t>(); 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  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out.println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pName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+ 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"="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+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request.getParameter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pName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)); 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}</a:t>
            </a:r>
          </a:p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%&gt;</a:t>
            </a:r>
            <a:endParaRPr lang="fr-FR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5943600"/>
            <a:ext cx="41529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Résumé</a:t>
            </a:r>
            <a:endParaRPr lang="fr-FR" sz="2700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Traitement formulaire PHP /JSP</a:t>
            </a:r>
            <a:endParaRPr kumimoji="0" lang="fr-FR" sz="2000" b="1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6200" y="1524000"/>
            <a:ext cx="8610600" cy="609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tabLst/>
              <a:defRPr/>
            </a:pPr>
            <a:r>
              <a:rPr lang="fr-FR" sz="2800" dirty="0" smtClean="0"/>
              <a:t>Script </a:t>
            </a:r>
            <a:r>
              <a:rPr lang="fr-FR" sz="2800" b="1" dirty="0" smtClean="0"/>
              <a:t>PHP</a:t>
            </a:r>
            <a:r>
              <a:rPr lang="fr-FR" sz="2800" dirty="0" smtClean="0"/>
              <a:t> : tableaux associatifs </a:t>
            </a:r>
            <a:r>
              <a:rPr lang="fr-FR" sz="2800" dirty="0" smtClean="0">
                <a:solidFill>
                  <a:schemeClr val="accent2">
                    <a:lumMod val="50000"/>
                  </a:schemeClr>
                </a:solidFill>
              </a:rPr>
              <a:t>$_POST</a:t>
            </a:r>
            <a:r>
              <a:rPr lang="fr-FR" sz="2800" dirty="0" smtClean="0"/>
              <a:t>, </a:t>
            </a:r>
            <a:r>
              <a:rPr lang="fr-FR" sz="2800" dirty="0" smtClean="0">
                <a:solidFill>
                  <a:schemeClr val="accent2">
                    <a:lumMod val="50000"/>
                  </a:schemeClr>
                </a:solidFill>
              </a:rPr>
              <a:t>$_GET</a:t>
            </a:r>
            <a:r>
              <a:rPr lang="fr-FR" sz="2800" dirty="0" smtClean="0"/>
              <a:t>, </a:t>
            </a:r>
            <a:r>
              <a:rPr lang="fr-FR" sz="2800" dirty="0" smtClean="0">
                <a:solidFill>
                  <a:schemeClr val="accent2">
                    <a:lumMod val="50000"/>
                  </a:schemeClr>
                </a:solidFill>
              </a:rPr>
              <a:t>$_REQUEST 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76200" y="3733800"/>
            <a:ext cx="83058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SzPct val="60000"/>
              <a:defRPr/>
            </a:pPr>
            <a:r>
              <a:rPr lang="fr-FR" sz="2800" dirty="0" smtClean="0"/>
              <a:t>Script </a:t>
            </a:r>
            <a:r>
              <a:rPr lang="fr-FR" sz="2800" b="1" dirty="0" smtClean="0"/>
              <a:t>JSP</a:t>
            </a:r>
            <a:r>
              <a:rPr lang="fr-FR" sz="2800" dirty="0" smtClean="0"/>
              <a:t> : objet implicite </a:t>
            </a:r>
            <a:r>
              <a:rPr lang="fr-FR" sz="2800" b="1" dirty="0" err="1" smtClean="0"/>
              <a:t>request</a:t>
            </a:r>
            <a:r>
              <a:rPr lang="fr-FR" sz="2800" b="1" dirty="0" smtClean="0"/>
              <a:t>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2000" y="2057400"/>
            <a:ext cx="7848600" cy="147732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urier New"/>
              </a:rPr>
              <a:t>&lt;?</a:t>
            </a:r>
            <a:r>
              <a:rPr lang="en-US" dirty="0" err="1" smtClean="0">
                <a:solidFill>
                  <a:srgbClr val="FF0000"/>
                </a:solidFill>
                <a:latin typeface="Courier New"/>
              </a:rPr>
              <a:t>php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urier New"/>
              </a:rPr>
              <a:t>foreach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660000"/>
                </a:solidFill>
                <a:latin typeface="Courier New"/>
              </a:rPr>
              <a:t>$_REQUEST </a:t>
            </a:r>
            <a:r>
              <a:rPr lang="fr-FR" dirty="0" smtClean="0">
                <a:solidFill>
                  <a:srgbClr val="0000FF"/>
                </a:solidFill>
                <a:latin typeface="Courier New"/>
              </a:rPr>
              <a:t>as </a:t>
            </a:r>
            <a:r>
              <a:rPr lang="fr-FR" dirty="0" smtClean="0">
                <a:solidFill>
                  <a:srgbClr val="660000"/>
                </a:solidFill>
                <a:latin typeface="Courier New"/>
              </a:rPr>
              <a:t>$nom </a:t>
            </a:r>
            <a:r>
              <a:rPr lang="fr-FR" dirty="0" smtClean="0">
                <a:latin typeface="Courier New"/>
              </a:rPr>
              <a:t>=&gt; </a:t>
            </a:r>
            <a:r>
              <a:rPr lang="fr-FR" dirty="0" smtClean="0">
                <a:solidFill>
                  <a:srgbClr val="660000"/>
                </a:solidFill>
                <a:latin typeface="Courier New"/>
              </a:rPr>
              <a:t>$val </a:t>
            </a:r>
            <a:r>
              <a:rPr lang="fr-FR" dirty="0" smtClean="0">
                <a:latin typeface="Courier New"/>
              </a:rPr>
              <a:t>) {</a:t>
            </a:r>
            <a:endParaRPr lang="en-US" dirty="0" smtClean="0">
              <a:highlight>
                <a:srgbClr val="D4D4D4"/>
              </a:highlight>
              <a:latin typeface="Courier New"/>
            </a:endParaRP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           </a:t>
            </a:r>
            <a:r>
              <a:rPr lang="fr-FR" dirty="0" err="1" smtClean="0">
                <a:solidFill>
                  <a:srgbClr val="0000FF"/>
                </a:solidFill>
                <a:latin typeface="Courier New"/>
              </a:rPr>
              <a:t>echo</a:t>
            </a:r>
            <a:r>
              <a:rPr lang="fr-FR" dirty="0" smtClean="0">
                <a:solidFill>
                  <a:srgbClr val="0000FF"/>
                </a:solidFill>
                <a:latin typeface="Courier New"/>
              </a:rPr>
              <a:t> </a:t>
            </a:r>
            <a:r>
              <a:rPr lang="fr-FR" dirty="0" smtClean="0">
                <a:solidFill>
                  <a:srgbClr val="008200"/>
                </a:solidFill>
                <a:latin typeface="Courier New"/>
              </a:rPr>
              <a:t>"Nom du champ : </a:t>
            </a:r>
            <a:r>
              <a:rPr lang="fr-FR" dirty="0" smtClean="0">
                <a:solidFill>
                  <a:srgbClr val="660000"/>
                </a:solidFill>
                <a:latin typeface="Courier New"/>
              </a:rPr>
              <a:t>$nom</a:t>
            </a:r>
            <a:r>
              <a:rPr lang="fr-FR" dirty="0" smtClean="0">
                <a:solidFill>
                  <a:srgbClr val="008200"/>
                </a:solidFill>
                <a:latin typeface="Courier New"/>
              </a:rPr>
              <a:t> -"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           </a:t>
            </a:r>
            <a:r>
              <a:rPr lang="fr-FR" dirty="0" err="1" smtClean="0">
                <a:solidFill>
                  <a:srgbClr val="0000FF"/>
                </a:solidFill>
                <a:latin typeface="Courier New"/>
              </a:rPr>
              <a:t>echo</a:t>
            </a:r>
            <a:r>
              <a:rPr lang="fr-FR" dirty="0" smtClean="0">
                <a:solidFill>
                  <a:srgbClr val="0000FF"/>
                </a:solidFill>
                <a:latin typeface="Courier New"/>
              </a:rPr>
              <a:t> </a:t>
            </a:r>
            <a:r>
              <a:rPr lang="fr-FR" dirty="0" smtClean="0">
                <a:solidFill>
                  <a:srgbClr val="008200"/>
                </a:solidFill>
                <a:latin typeface="Courier New"/>
              </a:rPr>
              <a:t>"Valeur du champ : </a:t>
            </a:r>
            <a:r>
              <a:rPr lang="fr-FR" dirty="0" smtClean="0">
                <a:solidFill>
                  <a:srgbClr val="660000"/>
                </a:solidFill>
                <a:latin typeface="Courier New"/>
              </a:rPr>
              <a:t>$val </a:t>
            </a:r>
            <a:r>
              <a:rPr lang="fr-FR" dirty="0" smtClean="0">
                <a:solidFill>
                  <a:srgbClr val="008200"/>
                </a:solidFill>
                <a:latin typeface="Courier New"/>
              </a:rPr>
              <a:t>&lt;</a:t>
            </a:r>
            <a:r>
              <a:rPr lang="fr-FR" dirty="0" err="1" smtClean="0">
                <a:solidFill>
                  <a:srgbClr val="008200"/>
                </a:solidFill>
                <a:latin typeface="Courier New"/>
              </a:rPr>
              <a:t>br</a:t>
            </a:r>
            <a:r>
              <a:rPr lang="fr-FR" dirty="0" smtClean="0">
                <a:solidFill>
                  <a:srgbClr val="008200"/>
                </a:solidFill>
                <a:latin typeface="Courier New"/>
              </a:rPr>
              <a:t> /&gt;"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      }</a:t>
            </a:r>
          </a:p>
          <a:p>
            <a:r>
              <a:rPr lang="fr-FR" dirty="0" smtClean="0">
                <a:solidFill>
                  <a:srgbClr val="FF0000"/>
                </a:solidFill>
                <a:latin typeface="Courier New"/>
              </a:rPr>
              <a:t>?&gt;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152400" y="4495800"/>
            <a:ext cx="8839200" cy="230832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for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( 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java.util.Enumeration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e = 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request.getParameterNames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(); 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        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e.hasMoreElements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(); ) {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    String nom = (String)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e.nextElement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    String val = 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request.getParameter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(nom);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   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out.print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"Nom du champ : 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+ nom + 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 - 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   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out.println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"Valeur du champ : 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+ val + 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 &lt;</a:t>
            </a:r>
            <a:r>
              <a:rPr lang="fr-FR" dirty="0" err="1" smtClean="0">
                <a:solidFill>
                  <a:srgbClr val="2A00FF"/>
                </a:solidFill>
                <a:latin typeface="Courier New"/>
              </a:rPr>
              <a:t>br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 /&gt;"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    }</a:t>
            </a:r>
          </a:p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%&gt;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457200" y="1524001"/>
          <a:ext cx="8229600" cy="457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8" name="Content Placeholder 13"/>
          <p:cNvSpPr txBox="1">
            <a:spLocks/>
          </p:cNvSpPr>
          <p:nvPr/>
        </p:nvSpPr>
        <p:spPr>
          <a:xfrm>
            <a:off x="457200" y="2057400"/>
            <a:ext cx="23622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getName.jsp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13"/>
          <p:cNvSpPr txBox="1">
            <a:spLocks/>
          </p:cNvSpPr>
          <p:nvPr/>
        </p:nvSpPr>
        <p:spPr>
          <a:xfrm>
            <a:off x="5105400" y="2057400"/>
            <a:ext cx="2362200" cy="76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lang="fr-FR" sz="3200" dirty="0" err="1" smtClean="0">
                <a:solidFill>
                  <a:schemeClr val="accent5">
                    <a:lumMod val="75000"/>
                  </a:schemeClr>
                </a:solidFill>
              </a:rPr>
              <a:t>save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Name.jsp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2665412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0" y="2895600"/>
            <a:ext cx="4038600" cy="38100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[…]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&lt;body&gt;</a:t>
            </a:r>
            <a:endParaRPr lang="fr-FR" dirty="0" smtClean="0">
              <a:solidFill>
                <a:srgbClr val="008080"/>
              </a:solidFill>
              <a:highlight>
                <a:srgbClr val="D4D4D4"/>
              </a:highlight>
              <a:latin typeface="Courier New"/>
            </a:endParaRP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err="1" smtClean="0">
                <a:solidFill>
                  <a:srgbClr val="3F7F7F"/>
                </a:solidFill>
                <a:latin typeface="Courier New"/>
              </a:rPr>
              <a:t>form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 </a:t>
            </a:r>
            <a:r>
              <a:rPr lang="fr-FR" dirty="0" err="1" smtClean="0">
                <a:solidFill>
                  <a:srgbClr val="7F007F"/>
                </a:solidFill>
                <a:latin typeface="Courier New"/>
              </a:rPr>
              <a:t>method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"post" </a:t>
            </a:r>
            <a:r>
              <a:rPr lang="fr-FR" i="1" dirty="0" smtClean="0">
                <a:solidFill>
                  <a:srgbClr val="7F007F"/>
                </a:solidFill>
                <a:latin typeface="Courier New"/>
              </a:rPr>
              <a:t>action</a:t>
            </a:r>
            <a:r>
              <a:rPr lang="fr-FR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"saveName.jsp"</a:t>
            </a:r>
            <a:r>
              <a:rPr lang="fr-FR" i="1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 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Nom : 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input </a:t>
            </a:r>
          </a:p>
          <a:p>
            <a:r>
              <a:rPr lang="fr-FR" dirty="0" smtClean="0">
                <a:solidFill>
                  <a:srgbClr val="7F007F"/>
                </a:solidFill>
                <a:latin typeface="Courier New"/>
              </a:rPr>
              <a:t>type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i="1" dirty="0" err="1" smtClean="0">
                <a:solidFill>
                  <a:srgbClr val="2A00FF"/>
                </a:solidFill>
                <a:latin typeface="Courier New"/>
              </a:rPr>
              <a:t>text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 </a:t>
            </a:r>
            <a:r>
              <a:rPr lang="fr-FR" i="1" dirty="0" err="1" smtClean="0">
                <a:solidFill>
                  <a:srgbClr val="7F007F"/>
                </a:solidFill>
                <a:latin typeface="Courier New"/>
              </a:rPr>
              <a:t>name</a:t>
            </a:r>
            <a:r>
              <a:rPr lang="fr-FR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"nom" </a:t>
            </a:r>
            <a:r>
              <a:rPr lang="fr-FR" i="1" dirty="0" smtClean="0">
                <a:solidFill>
                  <a:srgbClr val="7F007F"/>
                </a:solidFill>
                <a:latin typeface="Courier New"/>
              </a:rPr>
              <a:t>id</a:t>
            </a:r>
            <a:r>
              <a:rPr lang="fr-FR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"nom" </a:t>
            </a:r>
            <a:r>
              <a:rPr lang="fr-FR" i="1" dirty="0" smtClean="0">
                <a:solidFill>
                  <a:srgbClr val="7F007F"/>
                </a:solidFill>
                <a:latin typeface="Courier New"/>
              </a:rPr>
              <a:t>size</a:t>
            </a:r>
            <a:r>
              <a:rPr lang="fr-FR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"20"</a:t>
            </a:r>
            <a:r>
              <a:rPr lang="fr-FR" i="1" dirty="0" smtClean="0">
                <a:solidFill>
                  <a:srgbClr val="008080"/>
                </a:solidFill>
                <a:latin typeface="Courier New"/>
              </a:rPr>
              <a:t>/&gt;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input </a:t>
            </a:r>
            <a:r>
              <a:rPr lang="fr-FR" dirty="0" smtClean="0">
                <a:solidFill>
                  <a:srgbClr val="7F007F"/>
                </a:solidFill>
                <a:latin typeface="Courier New"/>
              </a:rPr>
              <a:t>type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i="1" dirty="0" err="1" smtClean="0">
                <a:solidFill>
                  <a:srgbClr val="2A00FF"/>
                </a:solidFill>
                <a:latin typeface="Courier New"/>
              </a:rPr>
              <a:t>submit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 </a:t>
            </a:r>
            <a:r>
              <a:rPr lang="fr-FR" i="1" dirty="0" smtClean="0">
                <a:solidFill>
                  <a:srgbClr val="7F007F"/>
                </a:solidFill>
                <a:latin typeface="Courier New"/>
              </a:rPr>
              <a:t>value</a:t>
            </a:r>
            <a:r>
              <a:rPr lang="fr-FR" i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"envoyer"</a:t>
            </a:r>
            <a:r>
              <a:rPr lang="fr-FR" i="1" dirty="0" smtClean="0">
                <a:solidFill>
                  <a:srgbClr val="008080"/>
                </a:solidFill>
                <a:latin typeface="Courier New"/>
              </a:rPr>
              <a:t>/&gt;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err="1" smtClean="0">
                <a:solidFill>
                  <a:srgbClr val="3F7F7F"/>
                </a:solidFill>
                <a:latin typeface="Courier New"/>
              </a:rPr>
              <a:t>form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&lt;/body&gt;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[…]</a:t>
            </a:r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914797" y="4495403"/>
            <a:ext cx="47251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276600" y="5484812"/>
            <a:ext cx="5867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Session</a:t>
            </a:r>
            <a:endParaRPr lang="fr-FR" sz="2700" dirty="0"/>
          </a:p>
        </p:txBody>
      </p:sp>
      <p:sp>
        <p:nvSpPr>
          <p:cNvPr id="33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objet implicite </a:t>
            </a:r>
            <a:r>
              <a:rPr lang="fr-FR" sz="2000" b="1" dirty="0" smtClean="0">
                <a:solidFill>
                  <a:schemeClr val="bg1">
                    <a:lumMod val="50000"/>
                  </a:schemeClr>
                </a:solidFill>
              </a:rPr>
              <a:t>session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76600" y="2667000"/>
            <a:ext cx="5562600" cy="2862322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 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String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name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request.getParameter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"nom"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   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session.setAttribute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b="1" dirty="0" err="1" smtClean="0">
                <a:solidFill>
                  <a:srgbClr val="2A00FF"/>
                </a:solidFill>
                <a:latin typeface="Courier New"/>
              </a:rPr>
              <a:t>sonNom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name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%&gt;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html&gt;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body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a </a:t>
            </a:r>
            <a:r>
              <a:rPr lang="fr-FR" dirty="0" err="1" smtClean="0">
                <a:solidFill>
                  <a:srgbClr val="7F007F"/>
                </a:solidFill>
                <a:latin typeface="Courier New"/>
              </a:rPr>
              <a:t>href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"nextPage.jsp"</a:t>
            </a:r>
            <a:r>
              <a:rPr lang="fr-FR" i="1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fr-FR" i="1" dirty="0" smtClean="0">
                <a:solidFill>
                  <a:srgbClr val="000000"/>
                </a:solidFill>
                <a:latin typeface="Courier New"/>
              </a:rPr>
              <a:t>vers une autre page</a:t>
            </a:r>
            <a:r>
              <a:rPr lang="fr-FR" i="1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i="1" dirty="0" smtClean="0">
                <a:solidFill>
                  <a:srgbClr val="3F7F7F"/>
                </a:solidFill>
                <a:latin typeface="Courier New"/>
              </a:rPr>
              <a:t>a</a:t>
            </a:r>
            <a:r>
              <a:rPr lang="fr-FR" i="1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body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html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  <a:endParaRPr lang="fr-FR" dirty="0"/>
          </a:p>
        </p:txBody>
      </p:sp>
      <p:sp>
        <p:nvSpPr>
          <p:cNvPr id="10" name="Content Placeholder 13"/>
          <p:cNvSpPr txBox="1">
            <a:spLocks/>
          </p:cNvSpPr>
          <p:nvPr/>
        </p:nvSpPr>
        <p:spPr>
          <a:xfrm>
            <a:off x="6781800" y="4953000"/>
            <a:ext cx="23622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nextPage.jsp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352800" y="5581471"/>
            <a:ext cx="5791200" cy="120032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&lt;body&gt;</a:t>
            </a:r>
            <a:endParaRPr lang="fr-FR" dirty="0" smtClean="0">
              <a:solidFill>
                <a:srgbClr val="008080"/>
              </a:solidFill>
              <a:highlight>
                <a:srgbClr val="D4D4D4"/>
              </a:highlight>
              <a:latin typeface="Courier New"/>
            </a:endParaRP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Bonjour </a:t>
            </a:r>
            <a:r>
              <a:rPr lang="fr-FR" b="1" dirty="0" smtClean="0">
                <a:solidFill>
                  <a:srgbClr val="BF5F3F"/>
                </a:solidFill>
                <a:latin typeface="Courier New"/>
              </a:rPr>
              <a:t>&lt;%=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session.getAttribute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b="1" dirty="0" err="1" smtClean="0">
                <a:solidFill>
                  <a:srgbClr val="2A00FF"/>
                </a:solidFill>
                <a:latin typeface="Courier New"/>
              </a:rPr>
              <a:t>sonNom</a:t>
            </a:r>
            <a:r>
              <a:rPr lang="fr-FR" b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) </a:t>
            </a:r>
            <a:r>
              <a:rPr lang="fr-FR" b="1" dirty="0" smtClean="0">
                <a:solidFill>
                  <a:srgbClr val="BF5F3F"/>
                </a:solidFill>
                <a:latin typeface="Courier New"/>
              </a:rPr>
              <a:t>%&gt;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! 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</a:t>
            </a:r>
            <a:r>
              <a:rPr lang="fr-FR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r>
              <a:rPr lang="fr-FR" dirty="0" smtClean="0">
                <a:solidFill>
                  <a:srgbClr val="008080"/>
                </a:solidFill>
                <a:latin typeface="Courier New"/>
              </a:rPr>
              <a:t>&lt;/body&gt;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8" grpId="0"/>
      <p:bldP spid="9" grpId="0"/>
      <p:bldP spid="14" grpId="0" animBg="1"/>
      <p:bldP spid="27" grpId="0"/>
      <p:bldP spid="10" grpId="0"/>
      <p:bldP spid="3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Session</a:t>
            </a:r>
            <a:endParaRPr lang="fr-FR" sz="2700" dirty="0"/>
          </a:p>
        </p:txBody>
      </p:sp>
      <p:sp>
        <p:nvSpPr>
          <p:cNvPr id="33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Affichage de l’exemple</a:t>
            </a:r>
            <a:endParaRPr lang="fr-FR" sz="20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905000"/>
            <a:ext cx="585787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3733800"/>
            <a:ext cx="28479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5029200"/>
            <a:ext cx="3505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Content Placeholder 13"/>
          <p:cNvSpPr txBox="1">
            <a:spLocks/>
          </p:cNvSpPr>
          <p:nvPr/>
        </p:nvSpPr>
        <p:spPr>
          <a:xfrm>
            <a:off x="228600" y="1524000"/>
            <a:ext cx="23622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getName.jsp 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13"/>
          <p:cNvSpPr txBox="1">
            <a:spLocks/>
          </p:cNvSpPr>
          <p:nvPr/>
        </p:nvSpPr>
        <p:spPr>
          <a:xfrm>
            <a:off x="1447800" y="3048000"/>
            <a:ext cx="23622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saveName.jsp 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Content Placeholder 13"/>
          <p:cNvSpPr txBox="1">
            <a:spLocks/>
          </p:cNvSpPr>
          <p:nvPr/>
        </p:nvSpPr>
        <p:spPr>
          <a:xfrm>
            <a:off x="3352800" y="4419600"/>
            <a:ext cx="23622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nextPage.jsp 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Session</a:t>
            </a:r>
            <a:endParaRPr lang="fr-FR" sz="2700" dirty="0"/>
          </a:p>
        </p:txBody>
      </p:sp>
      <p:sp>
        <p:nvSpPr>
          <p:cNvPr id="33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Ouverture, fermeture ?</a:t>
            </a:r>
            <a:endParaRPr lang="fr-FR" sz="20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229600" cy="1981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Diagram 9"/>
          <p:cNvGraphicFramePr/>
          <p:nvPr/>
        </p:nvGraphicFramePr>
        <p:xfrm>
          <a:off x="457200" y="3733800"/>
          <a:ext cx="8229600" cy="175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1" name="Diagram 10"/>
          <p:cNvGraphicFramePr/>
          <p:nvPr/>
        </p:nvGraphicFramePr>
        <p:xfrm>
          <a:off x="457200" y="5638800"/>
          <a:ext cx="8229600" cy="91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11" grpId="0">
        <p:bldAsOne/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Connexion à une BD</a:t>
            </a:r>
            <a:br>
              <a:rPr lang="fr-FR" dirty="0" smtClean="0"/>
            </a:br>
            <a:r>
              <a:rPr lang="fr-FR" dirty="0" smtClean="0"/>
              <a:t> </a:t>
            </a:r>
            <a:r>
              <a:rPr lang="fr-FR" dirty="0" err="1" smtClean="0"/>
              <a:t>PostGreSQL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152400"/>
            <a:ext cx="136986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0" y="1676399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&lt;%@ </a:t>
            </a:r>
            <a:r>
              <a:rPr lang="fr-FR" dirty="0" smtClean="0">
                <a:solidFill>
                  <a:srgbClr val="3F7F7F"/>
                </a:solidFill>
                <a:latin typeface="Courier New"/>
              </a:rPr>
              <a:t>page </a:t>
            </a:r>
            <a:r>
              <a:rPr lang="fr-FR" dirty="0" smtClean="0">
                <a:solidFill>
                  <a:srgbClr val="7F007F"/>
                </a:solidFill>
                <a:latin typeface="Courier New"/>
              </a:rPr>
              <a:t>import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urier New"/>
              </a:rPr>
              <a:t>"java.sql.*" </a:t>
            </a:r>
            <a:r>
              <a:rPr lang="fr-FR" dirty="0" smtClean="0">
                <a:solidFill>
                  <a:srgbClr val="BF5F3F"/>
                </a:solidFill>
                <a:latin typeface="Courier New"/>
              </a:rPr>
              <a:t>%&gt;</a:t>
            </a:r>
            <a:endParaRPr lang="fr-FR" dirty="0" smtClean="0"/>
          </a:p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</a:t>
            </a:r>
            <a:endParaRPr lang="fr-FR" dirty="0" smtClean="0">
              <a:latin typeface="Courier New"/>
            </a:endParaRP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Connection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c </a:t>
            </a:r>
            <a:r>
              <a:rPr lang="fr-FR" dirty="0" smtClean="0">
                <a:solidFill>
                  <a:srgbClr val="000000"/>
                </a:solidFill>
                <a:highlight>
                  <a:srgbClr val="E8F2FE"/>
                </a:highlight>
                <a:latin typeface="Courier New"/>
              </a:rPr>
              <a:t>= </a:t>
            </a:r>
            <a:r>
              <a:rPr lang="fr-FR" b="1" dirty="0" err="1" smtClean="0">
                <a:solidFill>
                  <a:srgbClr val="7F0055"/>
                </a:solidFill>
                <a:highlight>
                  <a:srgbClr val="E8F2FE"/>
                </a:highlight>
                <a:latin typeface="Courier New"/>
              </a:rPr>
              <a:t>null</a:t>
            </a:r>
            <a:r>
              <a:rPr lang="fr-FR" b="1" dirty="0" smtClean="0">
                <a:solidFill>
                  <a:srgbClr val="000000"/>
                </a:solidFill>
                <a:highlight>
                  <a:srgbClr val="E8F2FE"/>
                </a:highlight>
                <a:latin typeface="Courier New"/>
              </a:rPr>
              <a:t>;</a:t>
            </a:r>
            <a:endParaRPr lang="fr-FR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b="1" dirty="0" err="1" smtClean="0">
                <a:solidFill>
                  <a:srgbClr val="7F0055"/>
                </a:solidFill>
                <a:latin typeface="Courier New"/>
              </a:rPr>
              <a:t>try</a:t>
            </a:r>
            <a:endParaRPr lang="fr-FR" b="1" dirty="0" smtClean="0">
              <a:solidFill>
                <a:srgbClr val="7F0055"/>
              </a:solidFill>
              <a:latin typeface="Courier New"/>
            </a:endParaRP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{</a:t>
            </a: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Class.forName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dirty="0" err="1" smtClean="0">
                <a:solidFill>
                  <a:srgbClr val="2A00FF"/>
                </a:solidFill>
                <a:latin typeface="Courier New"/>
              </a:rPr>
              <a:t>org.postgresql.Driver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c =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DriverManager.getConnection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( 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dirty="0" err="1" smtClean="0">
                <a:solidFill>
                  <a:srgbClr val="2A00FF"/>
                </a:solidFill>
                <a:latin typeface="Courier New"/>
              </a:rPr>
              <a:t>jdbc:postgresql://machineServeur/maBase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, 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"user"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, 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dirty="0" err="1" smtClean="0">
                <a:solidFill>
                  <a:srgbClr val="2A00FF"/>
                </a:solidFill>
                <a:latin typeface="Courier New"/>
              </a:rPr>
              <a:t>password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System.out.println(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"Connexion à la base \"</a:t>
            </a:r>
            <a:r>
              <a:rPr lang="fr-FR" dirty="0" err="1" smtClean="0">
                <a:solidFill>
                  <a:srgbClr val="2A00FF"/>
                </a:solidFill>
                <a:latin typeface="Courier New"/>
              </a:rPr>
              <a:t>maBase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\" réussie"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}</a:t>
            </a:r>
          </a:p>
          <a:p>
            <a:r>
              <a:rPr lang="fr-FR" b="1" dirty="0" smtClean="0">
                <a:solidFill>
                  <a:srgbClr val="7F0055"/>
                </a:solidFill>
                <a:latin typeface="Courier New"/>
              </a:rPr>
              <a:t>catch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SQLException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e)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{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System.out.println(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"Connexion impossible : 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+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e.toString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() +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"&lt;</a:t>
            </a:r>
            <a:r>
              <a:rPr lang="fr-FR" dirty="0" err="1" smtClean="0">
                <a:solidFill>
                  <a:srgbClr val="2A00FF"/>
                </a:solidFill>
                <a:latin typeface="Courier New"/>
              </a:rPr>
              <a:t>br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 /&gt;"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}</a:t>
            </a:r>
          </a:p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%&gt;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724400" y="1447800"/>
            <a:ext cx="3810000" cy="120032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fr-FR" sz="2400" dirty="0" smtClean="0"/>
              <a:t>Chargement du pilote faisant le lien entre l’application java et le SGDB</a:t>
            </a:r>
            <a:endParaRPr lang="fr-FR" sz="2400" dirty="0"/>
          </a:p>
        </p:txBody>
      </p:sp>
      <p:cxnSp>
        <p:nvCxnSpPr>
          <p:cNvPr id="11" name="Straight Arrow Connector 10"/>
          <p:cNvCxnSpPr/>
          <p:nvPr/>
        </p:nvCxnSpPr>
        <p:spPr>
          <a:xfrm rot="10800000" flipV="1">
            <a:off x="3657602" y="2286001"/>
            <a:ext cx="990599" cy="761997"/>
          </a:xfrm>
          <a:prstGeom prst="straightConnector1">
            <a:avLst/>
          </a:prstGeom>
          <a:ln w="317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 flipV="1">
            <a:off x="5181600" y="3276599"/>
            <a:ext cx="762000" cy="304799"/>
          </a:xfrm>
          <a:prstGeom prst="straightConnector1">
            <a:avLst/>
          </a:prstGeom>
          <a:ln w="317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066800" y="5715000"/>
            <a:ext cx="6553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Java </a:t>
            </a:r>
            <a:r>
              <a:rPr lang="fr-FR" sz="2400" dirty="0" err="1" smtClean="0"/>
              <a:t>DataBase</a:t>
            </a:r>
            <a:r>
              <a:rPr lang="fr-FR" sz="2400" dirty="0" smtClean="0"/>
              <a:t> </a:t>
            </a:r>
            <a:r>
              <a:rPr lang="fr-FR" sz="2400" dirty="0" err="1" smtClean="0"/>
              <a:t>Connectivity</a:t>
            </a:r>
            <a:endParaRPr lang="fr-FR" sz="2400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5867400" y="2891135"/>
            <a:ext cx="3124200" cy="46166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fr-FR" sz="2400" dirty="0" smtClean="0"/>
              <a:t>Connexion à "</a:t>
            </a:r>
            <a:r>
              <a:rPr lang="fr-FR" sz="2400" dirty="0" err="1" smtClean="0"/>
              <a:t>maBase</a:t>
            </a:r>
            <a:r>
              <a:rPr lang="fr-FR" sz="2400" dirty="0" smtClean="0"/>
              <a:t>"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Création d’une requête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458199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8"/>
          <p:cNvSpPr/>
          <p:nvPr/>
        </p:nvSpPr>
        <p:spPr>
          <a:xfrm>
            <a:off x="1752600" y="3801070"/>
            <a:ext cx="685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stmt.executeUpdate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"CREATE TABLE agenda 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+</a:t>
            </a:r>
          </a:p>
          <a:p>
            <a:r>
              <a:rPr lang="fr-FR" dirty="0" smtClean="0">
                <a:solidFill>
                  <a:srgbClr val="2A00FF"/>
                </a:solidFill>
                <a:latin typeface="Courier New"/>
              </a:rPr>
              <a:t>" (nom </a:t>
            </a:r>
            <a:r>
              <a:rPr lang="fr-FR" dirty="0" err="1" smtClean="0">
                <a:solidFill>
                  <a:srgbClr val="2A00FF"/>
                </a:solidFill>
                <a:latin typeface="Courier New"/>
              </a:rPr>
              <a:t>varchar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 (20) , </a:t>
            </a:r>
            <a:r>
              <a:rPr lang="fr-FR" dirty="0" err="1" smtClean="0">
                <a:solidFill>
                  <a:srgbClr val="2A00FF"/>
                </a:solidFill>
                <a:latin typeface="Courier New"/>
              </a:rPr>
              <a:t>prenom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 </a:t>
            </a:r>
            <a:r>
              <a:rPr lang="fr-FR" dirty="0" err="1" smtClean="0">
                <a:solidFill>
                  <a:srgbClr val="2A00FF"/>
                </a:solidFill>
                <a:latin typeface="Courier New"/>
              </a:rPr>
              <a:t>varchar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 (20) , 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+</a:t>
            </a:r>
          </a:p>
          <a:p>
            <a:r>
              <a:rPr lang="fr-FR" dirty="0" smtClean="0">
                <a:solidFill>
                  <a:srgbClr val="2A00FF"/>
                </a:solidFill>
                <a:latin typeface="Courier New"/>
              </a:rPr>
              <a:t>" adresse </a:t>
            </a:r>
            <a:r>
              <a:rPr lang="fr-FR" dirty="0" err="1" smtClean="0">
                <a:solidFill>
                  <a:srgbClr val="2A00FF"/>
                </a:solidFill>
                <a:latin typeface="Courier New"/>
              </a:rPr>
              <a:t>varchar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 (50) , tel char (12) 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) ;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1752600" y="4800600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 smtClean="0">
              <a:latin typeface="Courier New"/>
            </a:endParaRPr>
          </a:p>
          <a:p>
            <a:r>
              <a:rPr lang="en-US" dirty="0" err="1" smtClean="0">
                <a:solidFill>
                  <a:srgbClr val="000000"/>
                </a:solidFill>
                <a:latin typeface="Courier New"/>
              </a:rPr>
              <a:t>stmt.executeQuery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 ( </a:t>
            </a:r>
            <a:r>
              <a:rPr lang="en-US" dirty="0" smtClean="0">
                <a:solidFill>
                  <a:srgbClr val="2A00FF"/>
                </a:solidFill>
                <a:latin typeface="Courier New"/>
              </a:rPr>
              <a:t>"SELECT * FROM agenda "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 ) ;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381000" y="2057400"/>
            <a:ext cx="5334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Traitement d’une requête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1000" y="2057400"/>
            <a:ext cx="5334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idx="1"/>
          </p:nvPr>
        </p:nvGraphicFramePr>
        <p:xfrm>
          <a:off x="228600" y="1447801"/>
          <a:ext cx="8458200" cy="190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228600" y="3429000"/>
          <a:ext cx="8534400" cy="3352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90244"/>
                <a:gridCol w="2341296"/>
                <a:gridCol w="4002860"/>
              </a:tblGrid>
              <a:tr h="5181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getInt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fr-FR" sz="1800" b="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i)</a:t>
                      </a:r>
                      <a:endParaRPr lang="fr-FR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800" b="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1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getInt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(String</a:t>
                      </a:r>
                    </a:p>
                    <a:p>
                      <a:r>
                        <a:rPr lang="fr-FR" sz="1800" b="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nomCol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Renvoie l’entier stocké dans la </a:t>
                      </a:r>
                      <a:r>
                        <a:rPr lang="fr-F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800" kern="1200" baseline="30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colonne ou nom colonne</a:t>
                      </a:r>
                    </a:p>
                  </a:txBody>
                  <a:tcPr anchor="ctr"/>
                </a:tc>
              </a:tr>
              <a:tr h="5181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String </a:t>
                      </a:r>
                      <a:r>
                        <a:rPr lang="fr-FR" sz="1800" b="1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getString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fr-FR" sz="1800" b="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String </a:t>
                      </a:r>
                      <a:r>
                        <a:rPr lang="fr-FR" sz="1800" b="1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getString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(String</a:t>
                      </a:r>
                    </a:p>
                    <a:p>
                      <a:r>
                        <a:rPr lang="fr-FR" sz="1800" b="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nomCol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Renvoie la chaîne de caractères stockée dans la </a:t>
                      </a:r>
                      <a:r>
                        <a:rPr lang="fr-F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800" kern="1200" baseline="30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col ou nom col</a:t>
                      </a:r>
                      <a:endParaRPr lang="fr-FR" dirty="0"/>
                    </a:p>
                  </a:txBody>
                  <a:tcPr anchor="ctr"/>
                </a:tc>
              </a:tr>
              <a:tr h="5181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Date </a:t>
                      </a:r>
                      <a:r>
                        <a:rPr lang="fr-FR" sz="1800" b="1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getDate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fr-FR" sz="1800" b="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i)</a:t>
                      </a:r>
                      <a:endParaRPr lang="fr-FR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Date </a:t>
                      </a:r>
                      <a:r>
                        <a:rPr lang="fr-FR" sz="1800" b="1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getDate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(String</a:t>
                      </a:r>
                    </a:p>
                    <a:p>
                      <a:r>
                        <a:rPr lang="fr-FR" sz="1800" b="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nomCol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Renvoie la date stockée dans la </a:t>
                      </a:r>
                      <a:r>
                        <a:rPr lang="fr-FR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800" kern="1200" baseline="30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colonne ou nom colonne</a:t>
                      </a:r>
                      <a:endParaRPr lang="fr-FR" dirty="0" smtClean="0"/>
                    </a:p>
                  </a:txBody>
                  <a:tcPr anchor="ctr"/>
                </a:tc>
              </a:tr>
              <a:tr h="51816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boolean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1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Renvoie vrai si il y a encore une ligne à traiter, faux sinon. </a:t>
                      </a:r>
                    </a:p>
                    <a:p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Fait aussi passer à la ligne suivante</a:t>
                      </a:r>
                    </a:p>
                  </a:txBody>
                  <a:tcPr anchor="ctr"/>
                </a:tc>
              </a:tr>
              <a:tr h="51816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boolean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Place le curseur sur la 1</a:t>
                      </a:r>
                      <a:r>
                        <a:rPr lang="fr-FR" sz="1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ligne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Exemple 6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52400" y="1720840"/>
            <a:ext cx="8686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ourier New"/>
              </a:rPr>
              <a:t>[…]</a:t>
            </a:r>
          </a:p>
          <a:p>
            <a:r>
              <a:rPr lang="fr-FR" dirty="0" smtClean="0">
                <a:solidFill>
                  <a:srgbClr val="BF5F3F"/>
                </a:solidFill>
                <a:latin typeface="Courier New"/>
              </a:rPr>
              <a:t>&lt;%</a:t>
            </a:r>
            <a:endParaRPr lang="fr-FR" dirty="0" smtClean="0">
              <a:latin typeface="Courier New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Courier New"/>
              </a:rPr>
              <a:t>[…]</a:t>
            </a:r>
          </a:p>
          <a:p>
            <a:endParaRPr lang="en-US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dirty="0" err="1" smtClean="0">
                <a:solidFill>
                  <a:srgbClr val="000000"/>
                </a:solidFill>
                <a:latin typeface="Courier New"/>
              </a:rPr>
              <a:t>ResultSet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/>
              </a:rPr>
              <a:t>rs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dirty="0" err="1" smtClean="0">
                <a:solidFill>
                  <a:srgbClr val="000000"/>
                </a:solidFill>
                <a:latin typeface="Courier New"/>
              </a:rPr>
              <a:t>stmt.executeQuery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dirty="0" smtClean="0">
                <a:solidFill>
                  <a:srgbClr val="2A00FF"/>
                </a:solidFill>
                <a:latin typeface="Courier New"/>
              </a:rPr>
              <a:t>"SELECT * FROM telephone order by nom, </a:t>
            </a:r>
            <a:r>
              <a:rPr lang="en-US" dirty="0" err="1" smtClean="0">
                <a:solidFill>
                  <a:srgbClr val="2A00FF"/>
                </a:solidFill>
                <a:latin typeface="Courier New"/>
              </a:rPr>
              <a:t>prenom</a:t>
            </a:r>
            <a:r>
              <a:rPr lang="en-US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b="1" dirty="0" err="1" smtClean="0">
                <a:solidFill>
                  <a:srgbClr val="7F0055"/>
                </a:solidFill>
                <a:latin typeface="Courier New"/>
              </a:rPr>
              <a:t>while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 ( </a:t>
            </a:r>
            <a:r>
              <a:rPr lang="fr-FR" b="1" dirty="0" err="1" smtClean="0">
                <a:solidFill>
                  <a:srgbClr val="000000"/>
                </a:solidFill>
                <a:latin typeface="Courier New"/>
              </a:rPr>
              <a:t>rs.next</a:t>
            </a:r>
            <a:r>
              <a:rPr lang="fr-FR" b="1" dirty="0" smtClean="0">
                <a:solidFill>
                  <a:srgbClr val="000000"/>
                </a:solidFill>
                <a:latin typeface="Courier New"/>
              </a:rPr>
              <a:t>()){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  System.out.println(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"Nom : \t"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+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rs.getString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"nom"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  System.out.println(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dirty="0" err="1" smtClean="0">
                <a:solidFill>
                  <a:srgbClr val="2A00FF"/>
                </a:solidFill>
                <a:latin typeface="Courier New"/>
              </a:rPr>
              <a:t>Prenom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 : \t"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+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rs.getString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(2));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  System.out.println(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dirty="0" err="1" smtClean="0">
                <a:solidFill>
                  <a:srgbClr val="2A00FF"/>
                </a:solidFill>
                <a:latin typeface="Courier New"/>
              </a:rPr>
              <a:t>telephone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 : \t"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+ </a:t>
            </a:r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rs.getString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dirty="0" err="1" smtClean="0">
                <a:solidFill>
                  <a:srgbClr val="2A00FF"/>
                </a:solidFill>
                <a:latin typeface="Courier New"/>
              </a:rPr>
              <a:t>telephone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 + </a:t>
            </a:r>
            <a:r>
              <a:rPr lang="fr-FR" dirty="0" smtClean="0">
                <a:solidFill>
                  <a:srgbClr val="2A00FF"/>
                </a:solidFill>
                <a:latin typeface="Courier New"/>
              </a:rPr>
              <a:t>"\n"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fr-FR" dirty="0" smtClean="0">
                <a:solidFill>
                  <a:srgbClr val="000000"/>
                </a:solidFill>
                <a:latin typeface="Courier New"/>
              </a:rPr>
              <a:t>}</a:t>
            </a:r>
          </a:p>
          <a:p>
            <a:endParaRPr lang="fr-FR" dirty="0" smtClean="0">
              <a:latin typeface="Courier New"/>
            </a:endParaRPr>
          </a:p>
          <a:p>
            <a:r>
              <a:rPr lang="fr-FR" dirty="0" err="1" smtClean="0">
                <a:solidFill>
                  <a:srgbClr val="000000"/>
                </a:solidFill>
                <a:latin typeface="Courier New"/>
              </a:rPr>
              <a:t>stmt.close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endParaRPr lang="fr-FR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Courier New"/>
              </a:rPr>
              <a:t>[…]</a:t>
            </a:r>
            <a:endParaRPr lang="fr-FR" dirty="0"/>
          </a:p>
        </p:txBody>
      </p:sp>
      <p:cxnSp>
        <p:nvCxnSpPr>
          <p:cNvPr id="22" name="Straight Arrow Connector 21"/>
          <p:cNvCxnSpPr/>
          <p:nvPr/>
        </p:nvCxnSpPr>
        <p:spPr>
          <a:xfrm rot="10800000">
            <a:off x="1447800" y="5638800"/>
            <a:ext cx="914400" cy="457200"/>
          </a:xfrm>
          <a:prstGeom prst="straightConnector1">
            <a:avLst/>
          </a:prstGeom>
          <a:ln w="317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362200" y="5939135"/>
            <a:ext cx="2819400" cy="46166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fr-FR" sz="2400" dirty="0" smtClean="0"/>
              <a:t>Clôture la connexion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 aller plus loin</a:t>
            </a:r>
            <a:endParaRPr lang="fr-FR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229600" cy="2438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jeudi 5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4267200"/>
            <a:ext cx="8077200" cy="258532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b="1" dirty="0" smtClean="0"/>
              <a:t>Exemple</a:t>
            </a:r>
          </a:p>
          <a:p>
            <a:r>
              <a:rPr lang="fr-FR" dirty="0" smtClean="0"/>
              <a:t>&lt;</a:t>
            </a:r>
            <a:r>
              <a:rPr lang="fr-FR" dirty="0" err="1" smtClean="0"/>
              <a:t>c:if</a:t>
            </a:r>
            <a:r>
              <a:rPr lang="fr-FR" dirty="0" smtClean="0"/>
              <a:t> test="${</a:t>
            </a:r>
            <a:r>
              <a:rPr lang="fr-FR" dirty="0" err="1" smtClean="0"/>
              <a:t>livre.prix</a:t>
            </a:r>
            <a:r>
              <a:rPr lang="fr-FR" dirty="0" smtClean="0"/>
              <a:t> &lt;= </a:t>
            </a:r>
            <a:r>
              <a:rPr lang="fr-FR" dirty="0" err="1" smtClean="0"/>
              <a:t>user.preferences.limiteDepenses</a:t>
            </a:r>
            <a:r>
              <a:rPr lang="fr-FR" dirty="0" smtClean="0"/>
              <a:t>}"&gt;</a:t>
            </a:r>
          </a:p>
          <a:p>
            <a:r>
              <a:rPr lang="fr-FR" dirty="0" smtClean="0"/>
              <a:t>Le Livre ${</a:t>
            </a:r>
            <a:r>
              <a:rPr lang="fr-FR" dirty="0" err="1" smtClean="0"/>
              <a:t>livre.titre</a:t>
            </a:r>
            <a:r>
              <a:rPr lang="fr-FR" dirty="0" smtClean="0"/>
              <a:t>} rentre dans le budget!</a:t>
            </a:r>
          </a:p>
          <a:p>
            <a:r>
              <a:rPr lang="fr-FR" dirty="0" smtClean="0"/>
              <a:t>&lt;/</a:t>
            </a:r>
            <a:r>
              <a:rPr lang="fr-FR" dirty="0" err="1" smtClean="0"/>
              <a:t>c:if</a:t>
            </a:r>
            <a:r>
              <a:rPr lang="fr-FR" dirty="0" smtClean="0"/>
              <a:t>&gt;</a:t>
            </a:r>
          </a:p>
          <a:p>
            <a:endParaRPr lang="fr-FR" dirty="0" smtClean="0"/>
          </a:p>
          <a:p>
            <a:r>
              <a:rPr lang="fr-FR" b="1" dirty="0" smtClean="0"/>
              <a:t>Un autre exemple</a:t>
            </a:r>
          </a:p>
          <a:p>
            <a:r>
              <a:rPr lang="en-US" dirty="0" smtClean="0"/>
              <a:t>&lt;c:forEach </a:t>
            </a:r>
            <a:r>
              <a:rPr lang="en-US" dirty="0" err="1" smtClean="0"/>
              <a:t>var</a:t>
            </a:r>
            <a:r>
              <a:rPr lang="en-US" dirty="0" smtClean="0"/>
              <a:t>= "</a:t>
            </a:r>
            <a:r>
              <a:rPr lang="en-US" dirty="0" err="1" smtClean="0"/>
              <a:t>produit</a:t>
            </a:r>
            <a:r>
              <a:rPr lang="en-US" dirty="0" smtClean="0"/>
              <a:t>" items= "${</a:t>
            </a:r>
            <a:r>
              <a:rPr lang="en-US" dirty="0" err="1" smtClean="0"/>
              <a:t>produits</a:t>
            </a:r>
            <a:r>
              <a:rPr lang="en-US" dirty="0" smtClean="0"/>
              <a:t>}" &gt;</a:t>
            </a:r>
          </a:p>
          <a:p>
            <a:r>
              <a:rPr lang="fr-FR" dirty="0" smtClean="0"/>
              <a:t>&lt;</a:t>
            </a:r>
            <a:r>
              <a:rPr lang="fr-FR" dirty="0" err="1" smtClean="0"/>
              <a:t>c:out</a:t>
            </a:r>
            <a:r>
              <a:rPr lang="fr-FR" dirty="0" smtClean="0"/>
              <a:t> value="Prix de ${produit.name} est ${</a:t>
            </a:r>
            <a:r>
              <a:rPr lang="fr-FR" dirty="0" err="1" smtClean="0"/>
              <a:t>produit.prix</a:t>
            </a:r>
            <a:r>
              <a:rPr lang="fr-FR" dirty="0" smtClean="0"/>
              <a:t>}" /&gt;</a:t>
            </a:r>
          </a:p>
          <a:p>
            <a:r>
              <a:rPr lang="fr-FR" dirty="0" smtClean="0"/>
              <a:t>&lt;/</a:t>
            </a:r>
            <a:r>
              <a:rPr lang="fr-FR" dirty="0" err="1" smtClean="0"/>
              <a:t>c:forEach</a:t>
            </a:r>
            <a:r>
              <a:rPr lang="fr-FR" dirty="0" smtClean="0"/>
              <a:t>&gt;</a:t>
            </a:r>
            <a:endParaRPr lang="fr-FR" dirty="0"/>
          </a:p>
        </p:txBody>
      </p:sp>
      <p:sp>
        <p:nvSpPr>
          <p:cNvPr id="9" name="Content Placeholder 13"/>
          <p:cNvSpPr txBox="1">
            <a:spLocks/>
          </p:cNvSpPr>
          <p:nvPr/>
        </p:nvSpPr>
        <p:spPr>
          <a:xfrm>
            <a:off x="6477000" y="4419600"/>
            <a:ext cx="2667000" cy="24384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Pour plus d’informations : </a:t>
            </a:r>
          </a:p>
          <a:p>
            <a:pPr lvl="0" indent="-342900">
              <a:spcBef>
                <a:spcPct val="20000"/>
              </a:spcBef>
              <a:buSzPct val="60000"/>
              <a:defRPr/>
            </a:pPr>
            <a:r>
              <a:rPr lang="fr-FR" sz="3200" dirty="0" smtClean="0">
                <a:solidFill>
                  <a:srgbClr val="002060"/>
                </a:solidFill>
              </a:rPr>
              <a:t>Voir </a:t>
            </a:r>
            <a:r>
              <a:rPr lang="fr-FR" sz="3200" smtClean="0">
                <a:solidFill>
                  <a:srgbClr val="002060"/>
                </a:solidFill>
              </a:rPr>
              <a:t>cours </a:t>
            </a:r>
            <a:r>
              <a:rPr lang="fr-FR" sz="3200" smtClean="0">
                <a:solidFill>
                  <a:srgbClr val="002060"/>
                </a:solidFill>
              </a:rPr>
              <a:t>supplémentaire JSTL </a:t>
            </a:r>
            <a:r>
              <a:rPr lang="fr-FR" sz="3200" dirty="0" smtClean="0">
                <a:solidFill>
                  <a:srgbClr val="002060"/>
                </a:solidFill>
              </a:rPr>
              <a:t>de F. </a:t>
            </a:r>
            <a:r>
              <a:rPr lang="fr-FR" sz="3200" dirty="0" err="1" smtClean="0">
                <a:solidFill>
                  <a:srgbClr val="002060"/>
                </a:solidFill>
              </a:rPr>
              <a:t>Hemery</a:t>
            </a:r>
            <a:r>
              <a:rPr lang="fr-FR" sz="3200" dirty="0" smtClean="0">
                <a:solidFill>
                  <a:srgbClr val="002060"/>
                </a:solidFill>
              </a:rPr>
              <a:t> disponible </a:t>
            </a:r>
            <a:r>
              <a:rPr lang="fr-FR" sz="3200" dirty="0" smtClean="0">
                <a:solidFill>
                  <a:srgbClr val="002060"/>
                </a:solidFill>
              </a:rPr>
              <a:t>sur le site du cours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11200</TotalTime>
  <Words>3060</Words>
  <Application>Microsoft Office PowerPoint</Application>
  <PresentationFormat>On-screen Show (4:3)</PresentationFormat>
  <Paragraphs>615</Paragraphs>
  <Slides>39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Slide 1</vt:lpstr>
      <vt:lpstr>Descriptif application web Java (Web Component)</vt:lpstr>
      <vt:lpstr>Servlets</vt:lpstr>
      <vt:lpstr>JavaServer Pages (JSP)</vt:lpstr>
      <vt:lpstr>Syntaxe JSP</vt:lpstr>
      <vt:lpstr>Directives JSP</vt:lpstr>
      <vt:lpstr>Directives JSP</vt:lpstr>
      <vt:lpstr>Directives JSP</vt:lpstr>
      <vt:lpstr>Directives JSP</vt:lpstr>
      <vt:lpstr>Scripts</vt:lpstr>
      <vt:lpstr>Exemple 1</vt:lpstr>
      <vt:lpstr>Exemple 2</vt:lpstr>
      <vt:lpstr>Exemple 3 – première partie</vt:lpstr>
      <vt:lpstr>Exemple 3 – deuxième partie</vt:lpstr>
      <vt:lpstr>Exemple 3 – troisième partie</vt:lpstr>
      <vt:lpstr>Exemple 3 – quatrième partie</vt:lpstr>
      <vt:lpstr>Exemple 3 – un affichage</vt:lpstr>
      <vt:lpstr>Variables prédéfinies  = objets implicites</vt:lpstr>
      <vt:lpstr>Les actions</vt:lpstr>
      <vt:lpstr>jsp:include/forward/param</vt:lpstr>
      <vt:lpstr>Action &lt;jsp:useBean&gt;</vt:lpstr>
      <vt:lpstr>Actions liées à un Java bean</vt:lpstr>
      <vt:lpstr>Exemple 4</vt:lpstr>
      <vt:lpstr>Exemple 4</vt:lpstr>
      <vt:lpstr>Exemple 4</vt:lpstr>
      <vt:lpstr>Exemple 5</vt:lpstr>
      <vt:lpstr>Exemple 5</vt:lpstr>
      <vt:lpstr>Exemple 5</vt:lpstr>
      <vt:lpstr>Exemple 5</vt:lpstr>
      <vt:lpstr>Exemple 5</vt:lpstr>
      <vt:lpstr>Résumé</vt:lpstr>
      <vt:lpstr>Session</vt:lpstr>
      <vt:lpstr>Session</vt:lpstr>
      <vt:lpstr>Session</vt:lpstr>
      <vt:lpstr>Connexion à une BD  PostGreSQL</vt:lpstr>
      <vt:lpstr>Création d’une requête</vt:lpstr>
      <vt:lpstr>Traitement d’une requête</vt:lpstr>
      <vt:lpstr>Exemple 6</vt:lpstr>
      <vt:lpstr>Pour aller plus loin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Daniel</dc:creator>
  <cp:lastModifiedBy>mercier</cp:lastModifiedBy>
  <cp:revision>1260</cp:revision>
  <dcterms:created xsi:type="dcterms:W3CDTF">2006-08-16T00:00:00Z</dcterms:created>
  <dcterms:modified xsi:type="dcterms:W3CDTF">2009-02-05T09:48:03Z</dcterms:modified>
</cp:coreProperties>
</file>