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layout13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quickStyle16.xml" ContentType="application/vnd.openxmlformats-officedocument.drawingml.diagramStyle+xml"/>
  <Override PartName="/ppt/diagrams/quickStyle18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layout18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52"/>
  </p:notesMasterIdLst>
  <p:handoutMasterIdLst>
    <p:handoutMasterId r:id="rId53"/>
  </p:handoutMasterIdLst>
  <p:sldIdLst>
    <p:sldId id="256" r:id="rId2"/>
    <p:sldId id="371" r:id="rId3"/>
    <p:sldId id="384" r:id="rId4"/>
    <p:sldId id="385" r:id="rId5"/>
    <p:sldId id="387" r:id="rId6"/>
    <p:sldId id="386" r:id="rId7"/>
    <p:sldId id="438" r:id="rId8"/>
    <p:sldId id="388" r:id="rId9"/>
    <p:sldId id="439" r:id="rId10"/>
    <p:sldId id="392" r:id="rId11"/>
    <p:sldId id="460" r:id="rId12"/>
    <p:sldId id="391" r:id="rId13"/>
    <p:sldId id="452" r:id="rId14"/>
    <p:sldId id="451" r:id="rId15"/>
    <p:sldId id="440" r:id="rId16"/>
    <p:sldId id="441" r:id="rId17"/>
    <p:sldId id="442" r:id="rId18"/>
    <p:sldId id="444" r:id="rId19"/>
    <p:sldId id="453" r:id="rId20"/>
    <p:sldId id="462" r:id="rId21"/>
    <p:sldId id="463" r:id="rId22"/>
    <p:sldId id="443" r:id="rId23"/>
    <p:sldId id="445" r:id="rId24"/>
    <p:sldId id="454" r:id="rId25"/>
    <p:sldId id="455" r:id="rId26"/>
    <p:sldId id="456" r:id="rId27"/>
    <p:sldId id="457" r:id="rId28"/>
    <p:sldId id="458" r:id="rId29"/>
    <p:sldId id="459" r:id="rId30"/>
    <p:sldId id="464" r:id="rId31"/>
    <p:sldId id="467" r:id="rId32"/>
    <p:sldId id="465" r:id="rId33"/>
    <p:sldId id="469" r:id="rId34"/>
    <p:sldId id="468" r:id="rId35"/>
    <p:sldId id="470" r:id="rId36"/>
    <p:sldId id="471" r:id="rId37"/>
    <p:sldId id="472" r:id="rId38"/>
    <p:sldId id="473" r:id="rId39"/>
    <p:sldId id="477" r:id="rId40"/>
    <p:sldId id="475" r:id="rId41"/>
    <p:sldId id="474" r:id="rId42"/>
    <p:sldId id="484" r:id="rId43"/>
    <p:sldId id="478" r:id="rId44"/>
    <p:sldId id="479" r:id="rId45"/>
    <p:sldId id="480" r:id="rId46"/>
    <p:sldId id="481" r:id="rId47"/>
    <p:sldId id="482" r:id="rId48"/>
    <p:sldId id="483" r:id="rId49"/>
    <p:sldId id="485" r:id="rId50"/>
    <p:sldId id="389" r:id="rId51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8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348"/>
    </p:cViewPr>
  </p:sorterViewPr>
  <p:notesViewPr>
    <p:cSldViewPr>
      <p:cViewPr varScale="1">
        <p:scale>
          <a:sx n="56" d="100"/>
          <a:sy n="56" d="100"/>
        </p:scale>
        <p:origin x="-1320" y="-96"/>
      </p:cViewPr>
      <p:guideLst>
        <p:guide orient="horz" pos="3224"/>
        <p:guide pos="2236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F5682C-8277-4C86-B59E-2B93FBE367BA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D68705BF-C671-4070-A101-ADE0E55B158E}">
      <dgm:prSet/>
      <dgm:spPr/>
      <dgm:t>
        <a:bodyPr/>
        <a:lstStyle/>
        <a:p>
          <a:pPr algn="ctr" rtl="0"/>
          <a:r>
            <a:rPr lang="fr-FR" baseline="0" dirty="0" smtClean="0"/>
            <a:t>Cours 2 : Introduction au langage PHP</a:t>
          </a:r>
          <a:endParaRPr lang="fr-FR" baseline="0" dirty="0"/>
        </a:p>
      </dgm:t>
    </dgm:pt>
    <dgm:pt modelId="{380D1BD8-20FE-46D2-ABFC-96789E10AF32}" type="parTrans" cxnId="{52E011F5-1F96-457E-A4B0-F6F43ADB9859}">
      <dgm:prSet/>
      <dgm:spPr/>
      <dgm:t>
        <a:bodyPr/>
        <a:lstStyle/>
        <a:p>
          <a:endParaRPr lang="fr-FR"/>
        </a:p>
      </dgm:t>
    </dgm:pt>
    <dgm:pt modelId="{299D3411-D811-4B30-B32A-5666EE16083D}" type="sibTrans" cxnId="{52E011F5-1F96-457E-A4B0-F6F43ADB9859}">
      <dgm:prSet/>
      <dgm:spPr/>
      <dgm:t>
        <a:bodyPr/>
        <a:lstStyle/>
        <a:p>
          <a:endParaRPr lang="fr-FR"/>
        </a:p>
      </dgm:t>
    </dgm:pt>
    <dgm:pt modelId="{BE9CEFDF-5DCE-4F77-945D-579D58D8CFEF}" type="pres">
      <dgm:prSet presAssocID="{ACF5682C-8277-4C86-B59E-2B93FBE367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A440C00-AEE8-4DBE-A16B-14AD2F113090}" type="pres">
      <dgm:prSet presAssocID="{D68705BF-C671-4070-A101-ADE0E55B158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2E011F5-1F96-457E-A4B0-F6F43ADB9859}" srcId="{ACF5682C-8277-4C86-B59E-2B93FBE367BA}" destId="{D68705BF-C671-4070-A101-ADE0E55B158E}" srcOrd="0" destOrd="0" parTransId="{380D1BD8-20FE-46D2-ABFC-96789E10AF32}" sibTransId="{299D3411-D811-4B30-B32A-5666EE16083D}"/>
    <dgm:cxn modelId="{4C44CB01-A587-4F32-8025-7B6E7D0A10C5}" type="presOf" srcId="{ACF5682C-8277-4C86-B59E-2B93FBE367BA}" destId="{BE9CEFDF-5DCE-4F77-945D-579D58D8CFEF}" srcOrd="0" destOrd="0" presId="urn:microsoft.com/office/officeart/2005/8/layout/vList2"/>
    <dgm:cxn modelId="{20B73CC9-08C9-4FD0-919F-7CCCDA294916}" type="presOf" srcId="{D68705BF-C671-4070-A101-ADE0E55B158E}" destId="{3A440C00-AEE8-4DBE-A16B-14AD2F113090}" srcOrd="0" destOrd="0" presId="urn:microsoft.com/office/officeart/2005/8/layout/vList2"/>
    <dgm:cxn modelId="{937A4DA9-042A-40D4-B797-D69138C19B50}" type="presParOf" srcId="{BE9CEFDF-5DCE-4F77-945D-579D58D8CFEF}" destId="{3A440C00-AEE8-4DBE-A16B-14AD2F113090}" srcOrd="0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D0478C-B72E-41AD-AA1B-0049CB093868}" type="doc">
      <dgm:prSet loTypeId="urn:microsoft.com/office/officeart/2005/8/layout/list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C0B8678A-84E9-40E5-8AAF-69C38DE677C1}">
      <dgm:prSet custT="1"/>
      <dgm:spPr/>
      <dgm:t>
        <a:bodyPr/>
        <a:lstStyle/>
        <a:p>
          <a:pPr rtl="0"/>
          <a:r>
            <a:rPr lang="fr-FR" sz="1400" dirty="0" smtClean="0"/>
            <a:t>Motivation</a:t>
          </a:r>
          <a:endParaRPr lang="fr-FR" sz="1400" dirty="0"/>
        </a:p>
      </dgm:t>
    </dgm:pt>
    <dgm:pt modelId="{1408BA94-B9A6-4EBA-88C6-AE4D7F64F999}" type="parTrans" cxnId="{F7CE0F0C-85A5-4520-9EB9-C21226457A4F}">
      <dgm:prSet/>
      <dgm:spPr/>
      <dgm:t>
        <a:bodyPr/>
        <a:lstStyle/>
        <a:p>
          <a:endParaRPr lang="fr-FR" sz="3200"/>
        </a:p>
      </dgm:t>
    </dgm:pt>
    <dgm:pt modelId="{4C501BB4-DDAA-4A29-83BE-DF53A615B478}" type="sibTrans" cxnId="{F7CE0F0C-85A5-4520-9EB9-C21226457A4F}">
      <dgm:prSet/>
      <dgm:spPr/>
      <dgm:t>
        <a:bodyPr/>
        <a:lstStyle/>
        <a:p>
          <a:endParaRPr lang="fr-FR" sz="3200"/>
        </a:p>
      </dgm:t>
    </dgm:pt>
    <dgm:pt modelId="{170B6EAE-16E0-4E65-9C79-A07D6275EB3F}">
      <dgm:prSet custT="1"/>
      <dgm:spPr/>
      <dgm:t>
        <a:bodyPr/>
        <a:lstStyle/>
        <a:p>
          <a:pPr rtl="0"/>
          <a:r>
            <a:rPr lang="fr-FR" sz="1400" dirty="0" smtClean="0"/>
            <a:t>Langage de scripts généraliste et Open Source, spécialement conçu pour le développement d'applications web.</a:t>
          </a:r>
          <a:endParaRPr lang="fr-FR" sz="1400" dirty="0"/>
        </a:p>
      </dgm:t>
    </dgm:pt>
    <dgm:pt modelId="{F959DBC2-74B5-4006-878F-AD24340A30E1}" type="parTrans" cxnId="{497C373F-EB62-4CDB-BEFE-E8ADB04BF884}">
      <dgm:prSet/>
      <dgm:spPr/>
      <dgm:t>
        <a:bodyPr/>
        <a:lstStyle/>
        <a:p>
          <a:endParaRPr lang="fr-FR" sz="3200"/>
        </a:p>
      </dgm:t>
    </dgm:pt>
    <dgm:pt modelId="{8A28E022-F106-42E6-8DD6-0E25F7110E9B}" type="sibTrans" cxnId="{497C373F-EB62-4CDB-BEFE-E8ADB04BF884}">
      <dgm:prSet/>
      <dgm:spPr/>
      <dgm:t>
        <a:bodyPr/>
        <a:lstStyle/>
        <a:p>
          <a:endParaRPr lang="fr-FR" sz="3200"/>
        </a:p>
      </dgm:t>
    </dgm:pt>
    <dgm:pt modelId="{E2DC4AB5-2EB2-461E-9C78-AEDEF6E0577A}">
      <dgm:prSet custT="1"/>
      <dgm:spPr/>
      <dgm:t>
        <a:bodyPr/>
        <a:lstStyle/>
        <a:p>
          <a:pPr rtl="0"/>
          <a:r>
            <a:rPr lang="fr-FR" sz="1400" dirty="0" smtClean="0"/>
            <a:t>Il peut être intégré facilement au (X)HTML.</a:t>
          </a:r>
          <a:endParaRPr lang="fr-FR" sz="1400" dirty="0"/>
        </a:p>
      </dgm:t>
    </dgm:pt>
    <dgm:pt modelId="{AE5AB78C-2804-4E1E-8DFB-28ADE1734421}" type="parTrans" cxnId="{E562F111-A375-4094-AEEA-A6D23B336213}">
      <dgm:prSet/>
      <dgm:spPr/>
      <dgm:t>
        <a:bodyPr/>
        <a:lstStyle/>
        <a:p>
          <a:endParaRPr lang="fr-FR" sz="3200"/>
        </a:p>
      </dgm:t>
    </dgm:pt>
    <dgm:pt modelId="{2D6579E4-D5C6-4A03-9D19-B16082CC76E1}" type="sibTrans" cxnId="{E562F111-A375-4094-AEEA-A6D23B336213}">
      <dgm:prSet/>
      <dgm:spPr/>
      <dgm:t>
        <a:bodyPr/>
        <a:lstStyle/>
        <a:p>
          <a:endParaRPr lang="fr-FR" sz="3200"/>
        </a:p>
      </dgm:t>
    </dgm:pt>
    <dgm:pt modelId="{1A771025-9A55-445F-AE68-2CD19DBEBDA2}">
      <dgm:prSet custT="1"/>
      <dgm:spPr/>
      <dgm:t>
        <a:bodyPr/>
        <a:lstStyle/>
        <a:p>
          <a:pPr rtl="0"/>
          <a:r>
            <a:rPr lang="fr-FR" sz="1400" dirty="0" smtClean="0">
              <a:solidFill>
                <a:srgbClr val="FF0000"/>
              </a:solidFill>
            </a:rPr>
            <a:t>&lt;?</a:t>
          </a:r>
          <a:r>
            <a:rPr lang="fr-FR" sz="1400" dirty="0" err="1" smtClean="0">
              <a:solidFill>
                <a:srgbClr val="FF0000"/>
              </a:solidFill>
            </a:rPr>
            <a:t>php</a:t>
          </a:r>
          <a:r>
            <a:rPr lang="fr-FR" sz="1400" dirty="0" smtClean="0">
              <a:solidFill>
                <a:srgbClr val="FF0000"/>
              </a:solidFill>
            </a:rPr>
            <a:t> 	…	?&gt;</a:t>
          </a:r>
          <a:endParaRPr lang="fr-FR" sz="1400" dirty="0">
            <a:solidFill>
              <a:srgbClr val="FF0000"/>
            </a:solidFill>
          </a:endParaRPr>
        </a:p>
      </dgm:t>
    </dgm:pt>
    <dgm:pt modelId="{862CA97F-0699-4D15-B1C9-FFE15A84EA6B}" type="parTrans" cxnId="{AEE0DF76-8B23-4219-BA27-FCEC65F49B5B}">
      <dgm:prSet/>
      <dgm:spPr/>
      <dgm:t>
        <a:bodyPr/>
        <a:lstStyle/>
        <a:p>
          <a:endParaRPr lang="fr-FR" sz="3200"/>
        </a:p>
      </dgm:t>
    </dgm:pt>
    <dgm:pt modelId="{4BF9F224-377C-4B94-97CC-DB27AD56F1FC}" type="sibTrans" cxnId="{AEE0DF76-8B23-4219-BA27-FCEC65F49B5B}">
      <dgm:prSet/>
      <dgm:spPr/>
      <dgm:t>
        <a:bodyPr/>
        <a:lstStyle/>
        <a:p>
          <a:endParaRPr lang="fr-FR" sz="3200"/>
        </a:p>
      </dgm:t>
    </dgm:pt>
    <dgm:pt modelId="{99117BCF-D758-4272-BBBB-47D08C927A33}">
      <dgm:prSet custT="1"/>
      <dgm:spPr/>
      <dgm:t>
        <a:bodyPr/>
        <a:lstStyle/>
        <a:p>
          <a:pPr rtl="0"/>
          <a:r>
            <a:rPr lang="fr-FR" sz="1400" dirty="0" smtClean="0"/>
            <a:t>Grande force de PHP : nombreuses fonctions natives</a:t>
          </a:r>
          <a:endParaRPr lang="fr-FR" sz="1400" dirty="0"/>
        </a:p>
      </dgm:t>
    </dgm:pt>
    <dgm:pt modelId="{9D7F73CA-16B0-4343-8EA7-7E93F6057C92}" type="parTrans" cxnId="{DD251D2B-B069-49AC-8EED-EF006337922E}">
      <dgm:prSet/>
      <dgm:spPr/>
      <dgm:t>
        <a:bodyPr/>
        <a:lstStyle/>
        <a:p>
          <a:endParaRPr lang="fr-FR" sz="3200"/>
        </a:p>
      </dgm:t>
    </dgm:pt>
    <dgm:pt modelId="{7132B735-F7B7-4793-800B-93ABF0F54CE1}" type="sibTrans" cxnId="{DD251D2B-B069-49AC-8EED-EF006337922E}">
      <dgm:prSet/>
      <dgm:spPr/>
      <dgm:t>
        <a:bodyPr/>
        <a:lstStyle/>
        <a:p>
          <a:endParaRPr lang="fr-FR" sz="3200"/>
        </a:p>
      </dgm:t>
    </dgm:pt>
    <dgm:pt modelId="{BE0BF49B-5747-4CD4-BE10-35552B0325EF}">
      <dgm:prSet custT="1"/>
      <dgm:spPr/>
      <dgm:t>
        <a:bodyPr/>
        <a:lstStyle/>
        <a:p>
          <a:pPr rtl="0"/>
          <a:r>
            <a:rPr lang="fr-FR" sz="1400" dirty="0" smtClean="0"/>
            <a:t>Support de nombreuses bases de données (</a:t>
          </a:r>
          <a:r>
            <a:rPr lang="fr-FR" sz="1400" dirty="0" err="1" smtClean="0"/>
            <a:t>PostgreSQL</a:t>
          </a:r>
          <a:r>
            <a:rPr lang="fr-FR" sz="1400" dirty="0" smtClean="0"/>
            <a:t>, MySQL, Oracle, …)</a:t>
          </a:r>
          <a:endParaRPr lang="fr-FR" sz="1400" dirty="0"/>
        </a:p>
      </dgm:t>
    </dgm:pt>
    <dgm:pt modelId="{A223F0EC-2FB6-4418-AB7F-E6E3EA762B72}" type="parTrans" cxnId="{CEDCA7A3-8ED3-4794-9AB8-68B109071CF4}">
      <dgm:prSet/>
      <dgm:spPr/>
      <dgm:t>
        <a:bodyPr/>
        <a:lstStyle/>
        <a:p>
          <a:endParaRPr lang="fr-FR" sz="3200"/>
        </a:p>
      </dgm:t>
    </dgm:pt>
    <dgm:pt modelId="{68C7434F-C041-496B-AA51-A347204D140C}" type="sibTrans" cxnId="{CEDCA7A3-8ED3-4794-9AB8-68B109071CF4}">
      <dgm:prSet/>
      <dgm:spPr/>
      <dgm:t>
        <a:bodyPr/>
        <a:lstStyle/>
        <a:p>
          <a:endParaRPr lang="fr-FR" sz="3200"/>
        </a:p>
      </dgm:t>
    </dgm:pt>
    <dgm:pt modelId="{DF19138A-8843-497C-A17E-D39BD8A9D82D}">
      <dgm:prSet custT="1"/>
      <dgm:spPr/>
      <dgm:t>
        <a:bodyPr/>
        <a:lstStyle/>
        <a:p>
          <a:pPr rtl="0"/>
          <a:r>
            <a:rPr lang="fr-FR" sz="1400" dirty="0" smtClean="0"/>
            <a:t>Support de nombreux protocoles (LDAP, IMAP, SNMP, NNTP, POP3, HTTP, COM,…)</a:t>
          </a:r>
          <a:endParaRPr lang="fr-FR" sz="1400" dirty="0"/>
        </a:p>
      </dgm:t>
    </dgm:pt>
    <dgm:pt modelId="{37A69220-6C5A-483A-8C04-47B18AB12EB8}" type="parTrans" cxnId="{3CF4D788-0D13-43E5-B2ED-265EDEE4D27F}">
      <dgm:prSet/>
      <dgm:spPr/>
      <dgm:t>
        <a:bodyPr/>
        <a:lstStyle/>
        <a:p>
          <a:endParaRPr lang="fr-FR" sz="3200"/>
        </a:p>
      </dgm:t>
    </dgm:pt>
    <dgm:pt modelId="{EBDF449F-FC93-4D2D-A706-FEF8CAA5929E}" type="sibTrans" cxnId="{3CF4D788-0D13-43E5-B2ED-265EDEE4D27F}">
      <dgm:prSet/>
      <dgm:spPr/>
      <dgm:t>
        <a:bodyPr/>
        <a:lstStyle/>
        <a:p>
          <a:endParaRPr lang="fr-FR" sz="3200"/>
        </a:p>
      </dgm:t>
    </dgm:pt>
    <dgm:pt modelId="{ABA73227-B116-497C-B6AA-E68182034658}">
      <dgm:prSet custT="1"/>
      <dgm:spPr/>
      <dgm:t>
        <a:bodyPr/>
        <a:lstStyle/>
        <a:p>
          <a:pPr rtl="0"/>
          <a:r>
            <a:rPr lang="fr-FR" sz="1400" dirty="0" smtClean="0"/>
            <a:t>Syntaxe voisine du langage C et typage voisin du Perl</a:t>
          </a:r>
          <a:endParaRPr lang="fr-FR" sz="1400" dirty="0"/>
        </a:p>
      </dgm:t>
    </dgm:pt>
    <dgm:pt modelId="{01837C95-13E3-41C5-9D9E-E12E05567A6A}" type="parTrans" cxnId="{26C1FA3C-B071-4521-A2BE-C0A74ED1EAB1}">
      <dgm:prSet/>
      <dgm:spPr/>
      <dgm:t>
        <a:bodyPr/>
        <a:lstStyle/>
        <a:p>
          <a:endParaRPr lang="fr-FR" sz="3200"/>
        </a:p>
      </dgm:t>
    </dgm:pt>
    <dgm:pt modelId="{25AC725F-C0CC-4977-A97B-7C8DB738D1A9}" type="sibTrans" cxnId="{26C1FA3C-B071-4521-A2BE-C0A74ED1EAB1}">
      <dgm:prSet/>
      <dgm:spPr/>
      <dgm:t>
        <a:bodyPr/>
        <a:lstStyle/>
        <a:p>
          <a:endParaRPr lang="fr-FR" sz="3200"/>
        </a:p>
      </dgm:t>
    </dgm:pt>
    <dgm:pt modelId="{45E9ACC3-8DBD-47AB-9077-CAF32CD1F0A8}">
      <dgm:prSet custT="1"/>
      <dgm:spPr/>
      <dgm:t>
        <a:bodyPr/>
        <a:lstStyle/>
        <a:p>
          <a:pPr rtl="0"/>
          <a:r>
            <a:rPr lang="fr-FR" sz="1400" dirty="0" smtClean="0"/>
            <a:t>Autres remarques</a:t>
          </a:r>
          <a:endParaRPr lang="fr-FR" sz="1400" dirty="0"/>
        </a:p>
      </dgm:t>
    </dgm:pt>
    <dgm:pt modelId="{0EA51207-498C-4FF9-AE77-CF9EDFE0469E}" type="parTrans" cxnId="{70B91B6A-77C6-4D99-B598-17E342B7392E}">
      <dgm:prSet/>
      <dgm:spPr/>
      <dgm:t>
        <a:bodyPr/>
        <a:lstStyle/>
        <a:p>
          <a:endParaRPr lang="fr-FR" sz="3200"/>
        </a:p>
      </dgm:t>
    </dgm:pt>
    <dgm:pt modelId="{AEDB6A54-F504-46C5-80B5-8CA687F542C9}" type="sibTrans" cxnId="{70B91B6A-77C6-4D99-B598-17E342B7392E}">
      <dgm:prSet/>
      <dgm:spPr/>
      <dgm:t>
        <a:bodyPr/>
        <a:lstStyle/>
        <a:p>
          <a:endParaRPr lang="fr-FR" sz="3200"/>
        </a:p>
      </dgm:t>
    </dgm:pt>
    <dgm:pt modelId="{84ED2BAD-75E7-4BBB-BB1F-D56FDDB0083A}">
      <dgm:prSet custT="1"/>
      <dgm:spPr/>
      <dgm:t>
        <a:bodyPr/>
        <a:lstStyle/>
        <a:p>
          <a:pPr rtl="0"/>
          <a:r>
            <a:rPr lang="fr-FR" sz="1400" dirty="0" smtClean="0"/>
            <a:t>Utilisation traditionnelle : langage de script exécuté côté serveur. </a:t>
          </a:r>
          <a:endParaRPr lang="fr-FR" sz="1400" dirty="0"/>
        </a:p>
      </dgm:t>
    </dgm:pt>
    <dgm:pt modelId="{671CC4DC-1A05-40E4-98B2-CFDE744F1E9B}" type="parTrans" cxnId="{31534270-FC94-4FFC-A0D3-C74A3588C020}">
      <dgm:prSet/>
      <dgm:spPr/>
      <dgm:t>
        <a:bodyPr/>
        <a:lstStyle/>
        <a:p>
          <a:endParaRPr lang="fr-FR" sz="3200"/>
        </a:p>
      </dgm:t>
    </dgm:pt>
    <dgm:pt modelId="{259A789F-16CD-4DFD-B3B0-B5D06BD3D1E8}" type="sibTrans" cxnId="{31534270-FC94-4FFC-A0D3-C74A3588C020}">
      <dgm:prSet/>
      <dgm:spPr/>
      <dgm:t>
        <a:bodyPr/>
        <a:lstStyle/>
        <a:p>
          <a:endParaRPr lang="fr-FR" sz="3200"/>
        </a:p>
      </dgm:t>
    </dgm:pt>
    <dgm:pt modelId="{48EB9FAA-706C-4BFE-ACB0-098CB2210E9D}">
      <dgm:prSet custT="1"/>
      <dgm:spPr/>
      <dgm:t>
        <a:bodyPr/>
        <a:lstStyle/>
        <a:p>
          <a:r>
            <a:rPr lang="fr-FR" sz="1400" dirty="0" smtClean="0"/>
            <a:t>Choix d'utiliser la programmation procédurale ou objet (PHP 5 introduit un modèle objet complet)</a:t>
          </a:r>
          <a:endParaRPr lang="fr-FR" sz="1400" dirty="0"/>
        </a:p>
      </dgm:t>
    </dgm:pt>
    <dgm:pt modelId="{C73DCAD7-24DC-4B40-AA14-034DB43A20C5}" type="parTrans" cxnId="{442CB8BD-C099-4CC7-8E51-82DD27AC38DA}">
      <dgm:prSet/>
      <dgm:spPr/>
      <dgm:t>
        <a:bodyPr/>
        <a:lstStyle/>
        <a:p>
          <a:endParaRPr lang="fr-FR" sz="1600"/>
        </a:p>
      </dgm:t>
    </dgm:pt>
    <dgm:pt modelId="{C78147E0-93B6-4AF7-9E52-5E871349F5C2}" type="sibTrans" cxnId="{442CB8BD-C099-4CC7-8E51-82DD27AC38DA}">
      <dgm:prSet/>
      <dgm:spPr/>
      <dgm:t>
        <a:bodyPr/>
        <a:lstStyle/>
        <a:p>
          <a:endParaRPr lang="fr-FR" sz="1600"/>
        </a:p>
      </dgm:t>
    </dgm:pt>
    <dgm:pt modelId="{9C21AB32-E0C5-4754-AC2B-3E9E53A7C82D}">
      <dgm:prSet custT="1"/>
      <dgm:spPr/>
      <dgm:t>
        <a:bodyPr/>
        <a:lstStyle/>
        <a:p>
          <a:r>
            <a:rPr lang="fr-FR" sz="1400" dirty="0" smtClean="0"/>
            <a:t>Histoire : créé par </a:t>
          </a:r>
          <a:r>
            <a:rPr lang="fr-FR" sz="1400" dirty="0" err="1" smtClean="0"/>
            <a:t>Rasmus</a:t>
          </a:r>
          <a:r>
            <a:rPr lang="fr-FR" sz="1400" dirty="0" smtClean="0"/>
            <a:t> </a:t>
          </a:r>
          <a:r>
            <a:rPr lang="fr-FR" sz="1400" dirty="0" err="1" smtClean="0"/>
            <a:t>Lerdorf</a:t>
          </a:r>
          <a:r>
            <a:rPr lang="fr-FR" sz="1400" dirty="0" smtClean="0"/>
            <a:t> (1995, </a:t>
          </a:r>
          <a:r>
            <a:rPr lang="en-US" sz="1400" dirty="0" smtClean="0"/>
            <a:t>Personal Home Page), </a:t>
          </a:r>
          <a:r>
            <a:rPr lang="en-US" sz="1400" dirty="0" err="1" smtClean="0"/>
            <a:t>très</a:t>
          </a:r>
          <a:r>
            <a:rPr lang="en-US" sz="1400" dirty="0" smtClean="0"/>
            <a:t> </a:t>
          </a:r>
          <a:r>
            <a:rPr lang="en-US" sz="1400" dirty="0" err="1" smtClean="0"/>
            <a:t>populaire</a:t>
          </a:r>
          <a:r>
            <a:rPr lang="en-US" sz="1400" dirty="0" smtClean="0"/>
            <a:t>.</a:t>
          </a:r>
          <a:r>
            <a:rPr lang="fr-FR" sz="1400" dirty="0" smtClean="0"/>
            <a:t> </a:t>
          </a:r>
          <a:endParaRPr lang="fr-FR" sz="1400" dirty="0"/>
        </a:p>
      </dgm:t>
    </dgm:pt>
    <dgm:pt modelId="{F9E29A56-B28D-4A4B-A8BF-8D4F6CD2170D}" type="parTrans" cxnId="{32355407-991F-43D2-8D27-FC5CB2ACCC20}">
      <dgm:prSet/>
      <dgm:spPr/>
      <dgm:t>
        <a:bodyPr/>
        <a:lstStyle/>
        <a:p>
          <a:endParaRPr lang="fr-FR" sz="1600"/>
        </a:p>
      </dgm:t>
    </dgm:pt>
    <dgm:pt modelId="{ED8AE1E7-5484-40DB-9467-735868A979DC}" type="sibTrans" cxnId="{32355407-991F-43D2-8D27-FC5CB2ACCC20}">
      <dgm:prSet/>
      <dgm:spPr/>
      <dgm:t>
        <a:bodyPr/>
        <a:lstStyle/>
        <a:p>
          <a:endParaRPr lang="fr-FR" sz="1600"/>
        </a:p>
      </dgm:t>
    </dgm:pt>
    <dgm:pt modelId="{C92EE9E7-0B1E-4BDC-93AD-0FB321C8C0B5}" type="pres">
      <dgm:prSet presAssocID="{85D0478C-B72E-41AD-AA1B-0049CB09386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A36E142-29EA-4124-BBAA-79535F4FF83F}" type="pres">
      <dgm:prSet presAssocID="{C0B8678A-84E9-40E5-8AAF-69C38DE677C1}" presName="parentLin" presStyleCnt="0"/>
      <dgm:spPr/>
    </dgm:pt>
    <dgm:pt modelId="{9E3551D3-A561-43CC-8371-AB6FD8269221}" type="pres">
      <dgm:prSet presAssocID="{C0B8678A-84E9-40E5-8AAF-69C38DE677C1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296E670C-FD49-4BF4-A73C-FEA915EE9310}" type="pres">
      <dgm:prSet presAssocID="{C0B8678A-84E9-40E5-8AAF-69C38DE677C1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DFB88CA-36B6-45FB-9E42-12397A278DB9}" type="pres">
      <dgm:prSet presAssocID="{C0B8678A-84E9-40E5-8AAF-69C38DE677C1}" presName="negativeSpace" presStyleCnt="0"/>
      <dgm:spPr/>
    </dgm:pt>
    <dgm:pt modelId="{B33260D2-AFDF-48ED-A492-C826FED35769}" type="pres">
      <dgm:prSet presAssocID="{C0B8678A-84E9-40E5-8AAF-69C38DE677C1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D76A90A-5881-4FE7-A99E-F079CD47F60E}" type="pres">
      <dgm:prSet presAssocID="{4C501BB4-DDAA-4A29-83BE-DF53A615B478}" presName="spaceBetweenRectangles" presStyleCnt="0"/>
      <dgm:spPr/>
    </dgm:pt>
    <dgm:pt modelId="{79131B1B-BFC9-4447-B536-F71AFF404BEA}" type="pres">
      <dgm:prSet presAssocID="{45E9ACC3-8DBD-47AB-9077-CAF32CD1F0A8}" presName="parentLin" presStyleCnt="0"/>
      <dgm:spPr/>
    </dgm:pt>
    <dgm:pt modelId="{2AC409FB-C2EB-45B6-9D30-D2E4795CCD0A}" type="pres">
      <dgm:prSet presAssocID="{45E9ACC3-8DBD-47AB-9077-CAF32CD1F0A8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44B651ED-4AAB-4CC0-B899-57CED2AA7BF6}" type="pres">
      <dgm:prSet presAssocID="{45E9ACC3-8DBD-47AB-9077-CAF32CD1F0A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7275E20-DE3A-4B38-AABD-B39E8FA34A45}" type="pres">
      <dgm:prSet presAssocID="{45E9ACC3-8DBD-47AB-9077-CAF32CD1F0A8}" presName="negativeSpace" presStyleCnt="0"/>
      <dgm:spPr/>
    </dgm:pt>
    <dgm:pt modelId="{2A4CBC5E-398F-46D7-82BF-A01DEDE78148}" type="pres">
      <dgm:prSet presAssocID="{45E9ACC3-8DBD-47AB-9077-CAF32CD1F0A8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C1EC5EE-79F6-45D4-89E0-E500EB98CEC4}" type="pres">
      <dgm:prSet presAssocID="{AEDB6A54-F504-46C5-80B5-8CA687F542C9}" presName="spaceBetweenRectangles" presStyleCnt="0"/>
      <dgm:spPr/>
    </dgm:pt>
    <dgm:pt modelId="{0C98E5FA-AFA2-49D4-870D-BB5029E3FD9C}" type="pres">
      <dgm:prSet presAssocID="{84ED2BAD-75E7-4BBB-BB1F-D56FDDB0083A}" presName="parentLin" presStyleCnt="0"/>
      <dgm:spPr/>
    </dgm:pt>
    <dgm:pt modelId="{CD7A1744-D9A7-484A-963B-1B4786618E3B}" type="pres">
      <dgm:prSet presAssocID="{84ED2BAD-75E7-4BBB-BB1F-D56FDDB0083A}" presName="parentLeftMargin" presStyleLbl="node1" presStyleIdx="1" presStyleCnt="3"/>
      <dgm:spPr/>
      <dgm:t>
        <a:bodyPr/>
        <a:lstStyle/>
        <a:p>
          <a:endParaRPr lang="fr-FR"/>
        </a:p>
      </dgm:t>
    </dgm:pt>
    <dgm:pt modelId="{AD4E45EC-6471-422F-9263-6AF7CA7FB6CA}" type="pres">
      <dgm:prSet presAssocID="{84ED2BAD-75E7-4BBB-BB1F-D56FDDB0083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0BFC3E1-58E1-4F5E-8F4F-90F271D6F47C}" type="pres">
      <dgm:prSet presAssocID="{84ED2BAD-75E7-4BBB-BB1F-D56FDDB0083A}" presName="negativeSpace" presStyleCnt="0"/>
      <dgm:spPr/>
    </dgm:pt>
    <dgm:pt modelId="{C95A812C-56FB-4C27-847C-18916EA1D393}" type="pres">
      <dgm:prSet presAssocID="{84ED2BAD-75E7-4BBB-BB1F-D56FDDB0083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CF4D788-0D13-43E5-B2ED-265EDEE4D27F}" srcId="{99117BCF-D758-4272-BBBB-47D08C927A33}" destId="{DF19138A-8843-497C-A17E-D39BD8A9D82D}" srcOrd="1" destOrd="0" parTransId="{37A69220-6C5A-483A-8C04-47B18AB12EB8}" sibTransId="{EBDF449F-FC93-4D2D-A706-FEF8CAA5929E}"/>
    <dgm:cxn modelId="{31534270-FC94-4FFC-A0D3-C74A3588C020}" srcId="{85D0478C-B72E-41AD-AA1B-0049CB093868}" destId="{84ED2BAD-75E7-4BBB-BB1F-D56FDDB0083A}" srcOrd="2" destOrd="0" parTransId="{671CC4DC-1A05-40E4-98B2-CFDE744F1E9B}" sibTransId="{259A789F-16CD-4DFD-B3B0-B5D06BD3D1E8}"/>
    <dgm:cxn modelId="{834B7583-6760-4D1B-A859-4E81D8D23386}" type="presOf" srcId="{48EB9FAA-706C-4BFE-ACB0-098CB2210E9D}" destId="{2A4CBC5E-398F-46D7-82BF-A01DEDE78148}" srcOrd="0" destOrd="0" presId="urn:microsoft.com/office/officeart/2005/8/layout/list1"/>
    <dgm:cxn modelId="{CEDCA7A3-8ED3-4794-9AB8-68B109071CF4}" srcId="{99117BCF-D758-4272-BBBB-47D08C927A33}" destId="{BE0BF49B-5747-4CD4-BE10-35552B0325EF}" srcOrd="0" destOrd="0" parTransId="{A223F0EC-2FB6-4418-AB7F-E6E3EA762B72}" sibTransId="{68C7434F-C041-496B-AA51-A347204D140C}"/>
    <dgm:cxn modelId="{442CB8BD-C099-4CC7-8E51-82DD27AC38DA}" srcId="{45E9ACC3-8DBD-47AB-9077-CAF32CD1F0A8}" destId="{48EB9FAA-706C-4BFE-ACB0-098CB2210E9D}" srcOrd="0" destOrd="0" parTransId="{C73DCAD7-24DC-4B40-AA14-034DB43A20C5}" sibTransId="{C78147E0-93B6-4AF7-9E52-5E871349F5C2}"/>
    <dgm:cxn modelId="{E562F111-A375-4094-AEEA-A6D23B336213}" srcId="{C0B8678A-84E9-40E5-8AAF-69C38DE677C1}" destId="{E2DC4AB5-2EB2-461E-9C78-AEDEF6E0577A}" srcOrd="1" destOrd="0" parTransId="{AE5AB78C-2804-4E1E-8DFB-28ADE1734421}" sibTransId="{2D6579E4-D5C6-4A03-9D19-B16082CC76E1}"/>
    <dgm:cxn modelId="{16EB8D82-DF9D-43EB-B566-E647E6834BD3}" type="presOf" srcId="{85D0478C-B72E-41AD-AA1B-0049CB093868}" destId="{C92EE9E7-0B1E-4BDC-93AD-0FB321C8C0B5}" srcOrd="0" destOrd="0" presId="urn:microsoft.com/office/officeart/2005/8/layout/list1"/>
    <dgm:cxn modelId="{25643307-7680-4658-8CAC-9408CCA7C532}" type="presOf" srcId="{170B6EAE-16E0-4E65-9C79-A07D6275EB3F}" destId="{B33260D2-AFDF-48ED-A492-C826FED35769}" srcOrd="0" destOrd="0" presId="urn:microsoft.com/office/officeart/2005/8/layout/list1"/>
    <dgm:cxn modelId="{F6636626-2BA0-415A-8947-820F6A1ED4C0}" type="presOf" srcId="{84ED2BAD-75E7-4BBB-BB1F-D56FDDB0083A}" destId="{CD7A1744-D9A7-484A-963B-1B4786618E3B}" srcOrd="0" destOrd="0" presId="urn:microsoft.com/office/officeart/2005/8/layout/list1"/>
    <dgm:cxn modelId="{E077D593-E34F-40D0-B593-4C978500C664}" type="presOf" srcId="{DF19138A-8843-497C-A17E-D39BD8A9D82D}" destId="{B33260D2-AFDF-48ED-A492-C826FED35769}" srcOrd="0" destOrd="5" presId="urn:microsoft.com/office/officeart/2005/8/layout/list1"/>
    <dgm:cxn modelId="{07B3C74A-8E0F-440D-AB1F-82911B4223F9}" type="presOf" srcId="{C0B8678A-84E9-40E5-8AAF-69C38DE677C1}" destId="{9E3551D3-A561-43CC-8371-AB6FD8269221}" srcOrd="0" destOrd="0" presId="urn:microsoft.com/office/officeart/2005/8/layout/list1"/>
    <dgm:cxn modelId="{F7CE0F0C-85A5-4520-9EB9-C21226457A4F}" srcId="{85D0478C-B72E-41AD-AA1B-0049CB093868}" destId="{C0B8678A-84E9-40E5-8AAF-69C38DE677C1}" srcOrd="0" destOrd="0" parTransId="{1408BA94-B9A6-4EBA-88C6-AE4D7F64F999}" sibTransId="{4C501BB4-DDAA-4A29-83BE-DF53A615B478}"/>
    <dgm:cxn modelId="{AEE0DF76-8B23-4219-BA27-FCEC65F49B5B}" srcId="{E2DC4AB5-2EB2-461E-9C78-AEDEF6E0577A}" destId="{1A771025-9A55-445F-AE68-2CD19DBEBDA2}" srcOrd="0" destOrd="0" parTransId="{862CA97F-0699-4D15-B1C9-FFE15A84EA6B}" sibTransId="{4BF9F224-377C-4B94-97CC-DB27AD56F1FC}"/>
    <dgm:cxn modelId="{DD251D2B-B069-49AC-8EED-EF006337922E}" srcId="{C0B8678A-84E9-40E5-8AAF-69C38DE677C1}" destId="{99117BCF-D758-4272-BBBB-47D08C927A33}" srcOrd="2" destOrd="0" parTransId="{9D7F73CA-16B0-4343-8EA7-7E93F6057C92}" sibTransId="{7132B735-F7B7-4793-800B-93ABF0F54CE1}"/>
    <dgm:cxn modelId="{121538CD-09C8-4E46-BCCE-0924D68E6957}" type="presOf" srcId="{45E9ACC3-8DBD-47AB-9077-CAF32CD1F0A8}" destId="{44B651ED-4AAB-4CC0-B899-57CED2AA7BF6}" srcOrd="1" destOrd="0" presId="urn:microsoft.com/office/officeart/2005/8/layout/list1"/>
    <dgm:cxn modelId="{A3FA0637-29A1-48B7-B546-09ABC1278EA4}" type="presOf" srcId="{E2DC4AB5-2EB2-461E-9C78-AEDEF6E0577A}" destId="{B33260D2-AFDF-48ED-A492-C826FED35769}" srcOrd="0" destOrd="1" presId="urn:microsoft.com/office/officeart/2005/8/layout/list1"/>
    <dgm:cxn modelId="{FDD8FDFF-A8E7-4141-8786-B8E1036A1A0B}" type="presOf" srcId="{BE0BF49B-5747-4CD4-BE10-35552B0325EF}" destId="{B33260D2-AFDF-48ED-A492-C826FED35769}" srcOrd="0" destOrd="4" presId="urn:microsoft.com/office/officeart/2005/8/layout/list1"/>
    <dgm:cxn modelId="{32355407-991F-43D2-8D27-FC5CB2ACCC20}" srcId="{45E9ACC3-8DBD-47AB-9077-CAF32CD1F0A8}" destId="{9C21AB32-E0C5-4754-AC2B-3E9E53A7C82D}" srcOrd="1" destOrd="0" parTransId="{F9E29A56-B28D-4A4B-A8BF-8D4F6CD2170D}" sibTransId="{ED8AE1E7-5484-40DB-9467-735868A979DC}"/>
    <dgm:cxn modelId="{70B91B6A-77C6-4D99-B598-17E342B7392E}" srcId="{85D0478C-B72E-41AD-AA1B-0049CB093868}" destId="{45E9ACC3-8DBD-47AB-9077-CAF32CD1F0A8}" srcOrd="1" destOrd="0" parTransId="{0EA51207-498C-4FF9-AE77-CF9EDFE0469E}" sibTransId="{AEDB6A54-F504-46C5-80B5-8CA687F542C9}"/>
    <dgm:cxn modelId="{C0BE98F4-95C3-4721-881E-37911757A8D8}" type="presOf" srcId="{9C21AB32-E0C5-4754-AC2B-3E9E53A7C82D}" destId="{2A4CBC5E-398F-46D7-82BF-A01DEDE78148}" srcOrd="0" destOrd="1" presId="urn:microsoft.com/office/officeart/2005/8/layout/list1"/>
    <dgm:cxn modelId="{497C373F-EB62-4CDB-BEFE-E8ADB04BF884}" srcId="{C0B8678A-84E9-40E5-8AAF-69C38DE677C1}" destId="{170B6EAE-16E0-4E65-9C79-A07D6275EB3F}" srcOrd="0" destOrd="0" parTransId="{F959DBC2-74B5-4006-878F-AD24340A30E1}" sibTransId="{8A28E022-F106-42E6-8DD6-0E25F7110E9B}"/>
    <dgm:cxn modelId="{26C1FA3C-B071-4521-A2BE-C0A74ED1EAB1}" srcId="{C0B8678A-84E9-40E5-8AAF-69C38DE677C1}" destId="{ABA73227-B116-497C-B6AA-E68182034658}" srcOrd="3" destOrd="0" parTransId="{01837C95-13E3-41C5-9D9E-E12E05567A6A}" sibTransId="{25AC725F-C0CC-4977-A97B-7C8DB738D1A9}"/>
    <dgm:cxn modelId="{74677A52-E8EA-4716-860C-57E008BF5C9D}" type="presOf" srcId="{99117BCF-D758-4272-BBBB-47D08C927A33}" destId="{B33260D2-AFDF-48ED-A492-C826FED35769}" srcOrd="0" destOrd="3" presId="urn:microsoft.com/office/officeart/2005/8/layout/list1"/>
    <dgm:cxn modelId="{A800E55D-8C78-468A-988C-CF792C956546}" type="presOf" srcId="{1A771025-9A55-445F-AE68-2CD19DBEBDA2}" destId="{B33260D2-AFDF-48ED-A492-C826FED35769}" srcOrd="0" destOrd="2" presId="urn:microsoft.com/office/officeart/2005/8/layout/list1"/>
    <dgm:cxn modelId="{1A85F316-0FD6-4DA7-A632-7049AE241F37}" type="presOf" srcId="{C0B8678A-84E9-40E5-8AAF-69C38DE677C1}" destId="{296E670C-FD49-4BF4-A73C-FEA915EE9310}" srcOrd="1" destOrd="0" presId="urn:microsoft.com/office/officeart/2005/8/layout/list1"/>
    <dgm:cxn modelId="{7AA2F9E1-3397-48A0-9016-1502B3252DA3}" type="presOf" srcId="{ABA73227-B116-497C-B6AA-E68182034658}" destId="{B33260D2-AFDF-48ED-A492-C826FED35769}" srcOrd="0" destOrd="6" presId="urn:microsoft.com/office/officeart/2005/8/layout/list1"/>
    <dgm:cxn modelId="{C2C9B992-8086-4C9C-93F8-7C566C2F9AE8}" type="presOf" srcId="{45E9ACC3-8DBD-47AB-9077-CAF32CD1F0A8}" destId="{2AC409FB-C2EB-45B6-9D30-D2E4795CCD0A}" srcOrd="0" destOrd="0" presId="urn:microsoft.com/office/officeart/2005/8/layout/list1"/>
    <dgm:cxn modelId="{178B1F56-5B7B-40DF-9D4A-C405DA9CCB41}" type="presOf" srcId="{84ED2BAD-75E7-4BBB-BB1F-D56FDDB0083A}" destId="{AD4E45EC-6471-422F-9263-6AF7CA7FB6CA}" srcOrd="1" destOrd="0" presId="urn:microsoft.com/office/officeart/2005/8/layout/list1"/>
    <dgm:cxn modelId="{EA43CADC-566B-4BA9-85BC-BD8C39B099F1}" type="presParOf" srcId="{C92EE9E7-0B1E-4BDC-93AD-0FB321C8C0B5}" destId="{7A36E142-29EA-4124-BBAA-79535F4FF83F}" srcOrd="0" destOrd="0" presId="urn:microsoft.com/office/officeart/2005/8/layout/list1"/>
    <dgm:cxn modelId="{F119F0B4-373E-4329-9048-403F9094C671}" type="presParOf" srcId="{7A36E142-29EA-4124-BBAA-79535F4FF83F}" destId="{9E3551D3-A561-43CC-8371-AB6FD8269221}" srcOrd="0" destOrd="0" presId="urn:microsoft.com/office/officeart/2005/8/layout/list1"/>
    <dgm:cxn modelId="{B1264FBD-5E40-4B58-AEF8-855177B1BC10}" type="presParOf" srcId="{7A36E142-29EA-4124-BBAA-79535F4FF83F}" destId="{296E670C-FD49-4BF4-A73C-FEA915EE9310}" srcOrd="1" destOrd="0" presId="urn:microsoft.com/office/officeart/2005/8/layout/list1"/>
    <dgm:cxn modelId="{70E93C51-D2B9-4F04-822B-E25B71403C17}" type="presParOf" srcId="{C92EE9E7-0B1E-4BDC-93AD-0FB321C8C0B5}" destId="{4DFB88CA-36B6-45FB-9E42-12397A278DB9}" srcOrd="1" destOrd="0" presId="urn:microsoft.com/office/officeart/2005/8/layout/list1"/>
    <dgm:cxn modelId="{D534F8C4-B761-48A5-B51F-F7B6338585D8}" type="presParOf" srcId="{C92EE9E7-0B1E-4BDC-93AD-0FB321C8C0B5}" destId="{B33260D2-AFDF-48ED-A492-C826FED35769}" srcOrd="2" destOrd="0" presId="urn:microsoft.com/office/officeart/2005/8/layout/list1"/>
    <dgm:cxn modelId="{4AAC8717-B0AE-4200-BA8D-F1BCBB0C88A9}" type="presParOf" srcId="{C92EE9E7-0B1E-4BDC-93AD-0FB321C8C0B5}" destId="{5D76A90A-5881-4FE7-A99E-F079CD47F60E}" srcOrd="3" destOrd="0" presId="urn:microsoft.com/office/officeart/2005/8/layout/list1"/>
    <dgm:cxn modelId="{46DA8C19-DE71-496C-9D13-E44D09B26181}" type="presParOf" srcId="{C92EE9E7-0B1E-4BDC-93AD-0FB321C8C0B5}" destId="{79131B1B-BFC9-4447-B536-F71AFF404BEA}" srcOrd="4" destOrd="0" presId="urn:microsoft.com/office/officeart/2005/8/layout/list1"/>
    <dgm:cxn modelId="{1A693BFC-7F57-4E44-A428-13F1143650C1}" type="presParOf" srcId="{79131B1B-BFC9-4447-B536-F71AFF404BEA}" destId="{2AC409FB-C2EB-45B6-9D30-D2E4795CCD0A}" srcOrd="0" destOrd="0" presId="urn:microsoft.com/office/officeart/2005/8/layout/list1"/>
    <dgm:cxn modelId="{F56CD494-43AE-4888-A58E-AD9D171C968C}" type="presParOf" srcId="{79131B1B-BFC9-4447-B536-F71AFF404BEA}" destId="{44B651ED-4AAB-4CC0-B899-57CED2AA7BF6}" srcOrd="1" destOrd="0" presId="urn:microsoft.com/office/officeart/2005/8/layout/list1"/>
    <dgm:cxn modelId="{EDF2F0E9-3283-421B-B4FD-1057D3FE9253}" type="presParOf" srcId="{C92EE9E7-0B1E-4BDC-93AD-0FB321C8C0B5}" destId="{B7275E20-DE3A-4B38-AABD-B39E8FA34A45}" srcOrd="5" destOrd="0" presId="urn:microsoft.com/office/officeart/2005/8/layout/list1"/>
    <dgm:cxn modelId="{C418CE39-11E7-4594-B58F-ED2058B27B0A}" type="presParOf" srcId="{C92EE9E7-0B1E-4BDC-93AD-0FB321C8C0B5}" destId="{2A4CBC5E-398F-46D7-82BF-A01DEDE78148}" srcOrd="6" destOrd="0" presId="urn:microsoft.com/office/officeart/2005/8/layout/list1"/>
    <dgm:cxn modelId="{AD558B3C-6E4A-43EF-AF31-8E5A86A556C4}" type="presParOf" srcId="{C92EE9E7-0B1E-4BDC-93AD-0FB321C8C0B5}" destId="{7C1EC5EE-79F6-45D4-89E0-E500EB98CEC4}" srcOrd="7" destOrd="0" presId="urn:microsoft.com/office/officeart/2005/8/layout/list1"/>
    <dgm:cxn modelId="{AF344C9A-AF1A-4FBB-846F-E0D1587616BB}" type="presParOf" srcId="{C92EE9E7-0B1E-4BDC-93AD-0FB321C8C0B5}" destId="{0C98E5FA-AFA2-49D4-870D-BB5029E3FD9C}" srcOrd="8" destOrd="0" presId="urn:microsoft.com/office/officeart/2005/8/layout/list1"/>
    <dgm:cxn modelId="{9D06C71E-CDD7-4C06-B3CD-6FBE69AECB6D}" type="presParOf" srcId="{0C98E5FA-AFA2-49D4-870D-BB5029E3FD9C}" destId="{CD7A1744-D9A7-484A-963B-1B4786618E3B}" srcOrd="0" destOrd="0" presId="urn:microsoft.com/office/officeart/2005/8/layout/list1"/>
    <dgm:cxn modelId="{B21AABAB-D804-402F-ABFD-42097D29529F}" type="presParOf" srcId="{0C98E5FA-AFA2-49D4-870D-BB5029E3FD9C}" destId="{AD4E45EC-6471-422F-9263-6AF7CA7FB6CA}" srcOrd="1" destOrd="0" presId="urn:microsoft.com/office/officeart/2005/8/layout/list1"/>
    <dgm:cxn modelId="{9B42C53C-E24E-4436-9A37-A7D155F500A8}" type="presParOf" srcId="{C92EE9E7-0B1E-4BDC-93AD-0FB321C8C0B5}" destId="{00BFC3E1-58E1-4F5E-8F4F-90F271D6F47C}" srcOrd="9" destOrd="0" presId="urn:microsoft.com/office/officeart/2005/8/layout/list1"/>
    <dgm:cxn modelId="{FD751617-F831-4C93-A74F-2B1893D16955}" type="presParOf" srcId="{C92EE9E7-0B1E-4BDC-93AD-0FB321C8C0B5}" destId="{C95A812C-56FB-4C27-847C-18916EA1D393}" srcOrd="10" destOrd="0" presId="urn:microsoft.com/office/officeart/2005/8/layout/list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F6A8479-FAE2-45BB-9748-515DB34AFB08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DC006F02-F3CE-418F-BB8A-55170A50850D}">
      <dgm:prSet/>
      <dgm:spPr/>
      <dgm:t>
        <a:bodyPr/>
        <a:lstStyle/>
        <a:p>
          <a:pPr rtl="0"/>
          <a:r>
            <a:rPr lang="fr-FR" dirty="0" smtClean="0"/>
            <a:t>L'architecture 3 tiers est composée de trois niveaux</a:t>
          </a:r>
          <a:endParaRPr lang="fr-FR" dirty="0"/>
        </a:p>
      </dgm:t>
    </dgm:pt>
    <dgm:pt modelId="{8857B34E-F354-4530-BB85-8C2928876477}" type="parTrans" cxnId="{04262B0B-765F-46DB-B27A-C7CFED7B0572}">
      <dgm:prSet/>
      <dgm:spPr/>
      <dgm:t>
        <a:bodyPr/>
        <a:lstStyle/>
        <a:p>
          <a:endParaRPr lang="fr-FR"/>
        </a:p>
      </dgm:t>
    </dgm:pt>
    <dgm:pt modelId="{A3983702-F15C-4C75-BBAE-E549436BF382}" type="sibTrans" cxnId="{04262B0B-765F-46DB-B27A-C7CFED7B0572}">
      <dgm:prSet/>
      <dgm:spPr/>
      <dgm:t>
        <a:bodyPr/>
        <a:lstStyle/>
        <a:p>
          <a:endParaRPr lang="fr-FR"/>
        </a:p>
      </dgm:t>
    </dgm:pt>
    <dgm:pt modelId="{9C259A9A-774E-4183-8593-A5835B61BFE0}">
      <dgm:prSet/>
      <dgm:spPr/>
      <dgm:t>
        <a:bodyPr/>
        <a:lstStyle/>
        <a:p>
          <a:pPr rtl="0"/>
          <a:r>
            <a:rPr lang="fr-FR" dirty="0" smtClean="0"/>
            <a:t>Couche présentation</a:t>
          </a:r>
          <a:endParaRPr lang="fr-FR" dirty="0"/>
        </a:p>
      </dgm:t>
    </dgm:pt>
    <dgm:pt modelId="{F950F654-2961-425B-BAD6-3E342F2C4424}" type="parTrans" cxnId="{63C40B12-9EB8-4000-9F85-1DC18F26647D}">
      <dgm:prSet/>
      <dgm:spPr/>
      <dgm:t>
        <a:bodyPr/>
        <a:lstStyle/>
        <a:p>
          <a:endParaRPr lang="fr-FR"/>
        </a:p>
      </dgm:t>
    </dgm:pt>
    <dgm:pt modelId="{6656EF5C-D733-47CD-8F20-D43672CAC693}" type="sibTrans" cxnId="{63C40B12-9EB8-4000-9F85-1DC18F26647D}">
      <dgm:prSet/>
      <dgm:spPr/>
      <dgm:t>
        <a:bodyPr/>
        <a:lstStyle/>
        <a:p>
          <a:endParaRPr lang="fr-FR"/>
        </a:p>
      </dgm:t>
    </dgm:pt>
    <dgm:pt modelId="{1265904C-7F4C-4211-BB76-98596ACB74C8}">
      <dgm:prSet/>
      <dgm:spPr/>
      <dgm:t>
        <a:bodyPr/>
        <a:lstStyle/>
        <a:p>
          <a:pPr rtl="0"/>
          <a:r>
            <a:rPr lang="fr-FR" dirty="0" smtClean="0"/>
            <a:t>Couche métier</a:t>
          </a:r>
          <a:endParaRPr lang="fr-FR" dirty="0"/>
        </a:p>
      </dgm:t>
    </dgm:pt>
    <dgm:pt modelId="{21A8B91D-9405-42EE-BAD4-9B60246B5B07}" type="parTrans" cxnId="{3C3D4E29-97BB-43EF-A3B8-7AD000D69CC7}">
      <dgm:prSet/>
      <dgm:spPr/>
      <dgm:t>
        <a:bodyPr/>
        <a:lstStyle/>
        <a:p>
          <a:endParaRPr lang="fr-FR"/>
        </a:p>
      </dgm:t>
    </dgm:pt>
    <dgm:pt modelId="{5C53201A-CD3E-468A-BE56-D2328CC3966D}" type="sibTrans" cxnId="{3C3D4E29-97BB-43EF-A3B8-7AD000D69CC7}">
      <dgm:prSet/>
      <dgm:spPr/>
      <dgm:t>
        <a:bodyPr/>
        <a:lstStyle/>
        <a:p>
          <a:endParaRPr lang="fr-FR"/>
        </a:p>
      </dgm:t>
    </dgm:pt>
    <dgm:pt modelId="{DDE15780-2CED-4F44-B2DC-C9F9F64F092C}">
      <dgm:prSet/>
      <dgm:spPr/>
      <dgm:t>
        <a:bodyPr/>
        <a:lstStyle/>
        <a:p>
          <a:pPr rtl="0"/>
          <a:r>
            <a:rPr lang="fr-FR" dirty="0" smtClean="0"/>
            <a:t>Couche accès aux données</a:t>
          </a:r>
          <a:endParaRPr lang="fr-FR" dirty="0"/>
        </a:p>
      </dgm:t>
    </dgm:pt>
    <dgm:pt modelId="{5C7324EC-85C7-4F30-AA03-B457694109F4}" type="parTrans" cxnId="{C706501F-FF95-4872-916E-DE9697F6F998}">
      <dgm:prSet/>
      <dgm:spPr/>
      <dgm:t>
        <a:bodyPr/>
        <a:lstStyle/>
        <a:p>
          <a:endParaRPr lang="fr-FR"/>
        </a:p>
      </dgm:t>
    </dgm:pt>
    <dgm:pt modelId="{0E00F71A-2D96-4382-ABE0-386EBDBF6100}" type="sibTrans" cxnId="{C706501F-FF95-4872-916E-DE9697F6F998}">
      <dgm:prSet/>
      <dgm:spPr/>
      <dgm:t>
        <a:bodyPr/>
        <a:lstStyle/>
        <a:p>
          <a:endParaRPr lang="fr-FR"/>
        </a:p>
      </dgm:t>
    </dgm:pt>
    <dgm:pt modelId="{97B7D43B-176C-4B3A-978B-E30ED8C6A8F0}">
      <dgm:prSet/>
      <dgm:spPr/>
      <dgm:t>
        <a:bodyPr/>
        <a:lstStyle/>
        <a:p>
          <a:pPr rtl="0"/>
          <a:r>
            <a:rPr lang="fr-FR" dirty="0" smtClean="0"/>
            <a:t>Extension du modèle </a:t>
          </a:r>
        </a:p>
        <a:p>
          <a:pPr rtl="0"/>
          <a:r>
            <a:rPr lang="fr-FR" dirty="0" smtClean="0"/>
            <a:t>client/serveur = architecture 2 tiers</a:t>
          </a:r>
          <a:endParaRPr lang="fr-FR" dirty="0"/>
        </a:p>
      </dgm:t>
    </dgm:pt>
    <dgm:pt modelId="{9D93F176-AACA-475C-914E-343CCA2BEC80}" type="parTrans" cxnId="{FEF838EC-C78E-4624-8251-FC02DE276727}">
      <dgm:prSet/>
      <dgm:spPr/>
      <dgm:t>
        <a:bodyPr/>
        <a:lstStyle/>
        <a:p>
          <a:endParaRPr lang="fr-FR"/>
        </a:p>
      </dgm:t>
    </dgm:pt>
    <dgm:pt modelId="{3377426C-0CD5-4D43-97FA-96B2AEDD258F}" type="sibTrans" cxnId="{FEF838EC-C78E-4624-8251-FC02DE276727}">
      <dgm:prSet/>
      <dgm:spPr/>
      <dgm:t>
        <a:bodyPr/>
        <a:lstStyle/>
        <a:p>
          <a:endParaRPr lang="fr-FR"/>
        </a:p>
      </dgm:t>
    </dgm:pt>
    <dgm:pt modelId="{38FFA9AB-F3BD-4BF3-85BA-CA56C5DF928D}">
      <dgm:prSet/>
      <dgm:spPr/>
      <dgm:t>
        <a:bodyPr/>
        <a:lstStyle/>
        <a:p>
          <a:pPr rtl="0"/>
          <a:r>
            <a:rPr lang="fr-FR" dirty="0" smtClean="0"/>
            <a:t>Cas particulier de l’architecture n tiers</a:t>
          </a:r>
          <a:endParaRPr lang="fr-FR" dirty="0"/>
        </a:p>
      </dgm:t>
    </dgm:pt>
    <dgm:pt modelId="{B56522D2-E3FC-4071-897B-C535EA885ECD}" type="parTrans" cxnId="{1E467C97-E140-4639-9E09-6C3757ECF67C}">
      <dgm:prSet/>
      <dgm:spPr/>
      <dgm:t>
        <a:bodyPr/>
        <a:lstStyle/>
        <a:p>
          <a:endParaRPr lang="fr-FR"/>
        </a:p>
      </dgm:t>
    </dgm:pt>
    <dgm:pt modelId="{9BC0F76C-DC6E-4FA2-98D4-D68C672D547A}" type="sibTrans" cxnId="{1E467C97-E140-4639-9E09-6C3757ECF67C}">
      <dgm:prSet/>
      <dgm:spPr/>
      <dgm:t>
        <a:bodyPr/>
        <a:lstStyle/>
        <a:p>
          <a:endParaRPr lang="fr-FR"/>
        </a:p>
      </dgm:t>
    </dgm:pt>
    <dgm:pt modelId="{404DFEFB-16A4-4A38-A601-235372A025D7}">
      <dgm:prSet/>
      <dgm:spPr/>
      <dgm:t>
        <a:bodyPr/>
        <a:lstStyle/>
        <a:p>
          <a:pPr rtl="0"/>
          <a:r>
            <a:rPr lang="fr-FR" u="sng" dirty="0" smtClean="0"/>
            <a:t>!Attention!:</a:t>
          </a:r>
          <a:r>
            <a:rPr lang="fr-FR" dirty="0" smtClean="0"/>
            <a:t> « </a:t>
          </a:r>
          <a:r>
            <a:rPr lang="fr-FR" dirty="0" err="1" smtClean="0"/>
            <a:t>tier</a:t>
          </a:r>
          <a:r>
            <a:rPr lang="fr-FR" dirty="0" smtClean="0"/>
            <a:t> » en anglais = niveau/étage</a:t>
          </a:r>
          <a:endParaRPr lang="fr-FR" dirty="0"/>
        </a:p>
      </dgm:t>
    </dgm:pt>
    <dgm:pt modelId="{DB711612-52BA-4F2D-BCC2-E8AFF15EF14F}" type="parTrans" cxnId="{87D9B9BC-C61B-4DED-8CD8-BEE2C33F24B5}">
      <dgm:prSet/>
      <dgm:spPr/>
      <dgm:t>
        <a:bodyPr/>
        <a:lstStyle/>
        <a:p>
          <a:endParaRPr lang="fr-FR"/>
        </a:p>
      </dgm:t>
    </dgm:pt>
    <dgm:pt modelId="{C927A30A-A902-4941-8FB5-31D7C1C1F425}" type="sibTrans" cxnId="{87D9B9BC-C61B-4DED-8CD8-BEE2C33F24B5}">
      <dgm:prSet/>
      <dgm:spPr/>
      <dgm:t>
        <a:bodyPr/>
        <a:lstStyle/>
        <a:p>
          <a:endParaRPr lang="fr-FR"/>
        </a:p>
      </dgm:t>
    </dgm:pt>
    <dgm:pt modelId="{B038CF3D-7965-4B62-BFEE-93A795E4501C}">
      <dgm:prSet/>
      <dgm:spPr/>
      <dgm:t>
        <a:bodyPr/>
        <a:lstStyle/>
        <a:p>
          <a:pPr rtl="0"/>
          <a:endParaRPr lang="fr-FR" dirty="0"/>
        </a:p>
      </dgm:t>
    </dgm:pt>
    <dgm:pt modelId="{C1F6ECA8-9DF9-4BEC-9259-262436F27430}" type="parTrans" cxnId="{A5EF843B-51BC-4CA8-A04A-BA0881B7FBC5}">
      <dgm:prSet/>
      <dgm:spPr/>
      <dgm:t>
        <a:bodyPr/>
        <a:lstStyle/>
        <a:p>
          <a:endParaRPr lang="fr-FR"/>
        </a:p>
      </dgm:t>
    </dgm:pt>
    <dgm:pt modelId="{C2B8C6BC-7707-4C0D-B191-DD92CBC4A07E}" type="sibTrans" cxnId="{A5EF843B-51BC-4CA8-A04A-BA0881B7FBC5}">
      <dgm:prSet/>
      <dgm:spPr/>
      <dgm:t>
        <a:bodyPr/>
        <a:lstStyle/>
        <a:p>
          <a:endParaRPr lang="fr-FR"/>
        </a:p>
      </dgm:t>
    </dgm:pt>
    <dgm:pt modelId="{FF768D4C-1E69-49D7-B1E9-02F5741C0ADD}" type="pres">
      <dgm:prSet presAssocID="{2F6A8479-FAE2-45BB-9748-515DB34AFB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929C864-88B4-4B90-B696-705C1327C7E0}" type="pres">
      <dgm:prSet presAssocID="{DC006F02-F3CE-418F-BB8A-55170A50850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BFACD16-66F1-4A33-97D5-A4B4958EB900}" type="pres">
      <dgm:prSet presAssocID="{DC006F02-F3CE-418F-BB8A-55170A50850D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B87BEF7-9E68-47FA-804D-C7113FBA5D2F}" type="pres">
      <dgm:prSet presAssocID="{97B7D43B-176C-4B3A-978B-E30ED8C6A8F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A2FCB49-F48F-4D3F-BFF5-AFE8931C480B}" type="pres">
      <dgm:prSet presAssocID="{3377426C-0CD5-4D43-97FA-96B2AEDD258F}" presName="spacer" presStyleCnt="0"/>
      <dgm:spPr/>
    </dgm:pt>
    <dgm:pt modelId="{21FF3D22-935D-4D69-82B4-B5620BBC5212}" type="pres">
      <dgm:prSet presAssocID="{38FFA9AB-F3BD-4BF3-85BA-CA56C5DF928D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3360502-EAD9-4D06-A55F-72E35F05FAB3}" type="presOf" srcId="{2F6A8479-FAE2-45BB-9748-515DB34AFB08}" destId="{FF768D4C-1E69-49D7-B1E9-02F5741C0ADD}" srcOrd="0" destOrd="0" presId="urn:microsoft.com/office/officeart/2005/8/layout/vList2"/>
    <dgm:cxn modelId="{A5EF843B-51BC-4CA8-A04A-BA0881B7FBC5}" srcId="{DC006F02-F3CE-418F-BB8A-55170A50850D}" destId="{B038CF3D-7965-4B62-BFEE-93A795E4501C}" srcOrd="3" destOrd="0" parTransId="{C1F6ECA8-9DF9-4BEC-9259-262436F27430}" sibTransId="{C2B8C6BC-7707-4C0D-B191-DD92CBC4A07E}"/>
    <dgm:cxn modelId="{DCAB5C2C-AE4A-40E1-A56A-1E33CB378FF4}" type="presOf" srcId="{DDE15780-2CED-4F44-B2DC-C9F9F64F092C}" destId="{EBFACD16-66F1-4A33-97D5-A4B4958EB900}" srcOrd="0" destOrd="2" presId="urn:microsoft.com/office/officeart/2005/8/layout/vList2"/>
    <dgm:cxn modelId="{50670E5D-54CA-4CE6-9567-4FFE98E29FB6}" type="presOf" srcId="{404DFEFB-16A4-4A38-A601-235372A025D7}" destId="{EBFACD16-66F1-4A33-97D5-A4B4958EB900}" srcOrd="0" destOrd="4" presId="urn:microsoft.com/office/officeart/2005/8/layout/vList2"/>
    <dgm:cxn modelId="{63C40B12-9EB8-4000-9F85-1DC18F26647D}" srcId="{DC006F02-F3CE-418F-BB8A-55170A50850D}" destId="{9C259A9A-774E-4183-8593-A5835B61BFE0}" srcOrd="0" destOrd="0" parTransId="{F950F654-2961-425B-BAD6-3E342F2C4424}" sibTransId="{6656EF5C-D733-47CD-8F20-D43672CAC693}"/>
    <dgm:cxn modelId="{2A2F6071-EFD7-46A3-A5F6-56D9A9C2A4F9}" type="presOf" srcId="{B038CF3D-7965-4B62-BFEE-93A795E4501C}" destId="{EBFACD16-66F1-4A33-97D5-A4B4958EB900}" srcOrd="0" destOrd="3" presId="urn:microsoft.com/office/officeart/2005/8/layout/vList2"/>
    <dgm:cxn modelId="{3C3D4E29-97BB-43EF-A3B8-7AD000D69CC7}" srcId="{DC006F02-F3CE-418F-BB8A-55170A50850D}" destId="{1265904C-7F4C-4211-BB76-98596ACB74C8}" srcOrd="1" destOrd="0" parTransId="{21A8B91D-9405-42EE-BAD4-9B60246B5B07}" sibTransId="{5C53201A-CD3E-468A-BE56-D2328CC3966D}"/>
    <dgm:cxn modelId="{1E467C97-E140-4639-9E09-6C3757ECF67C}" srcId="{2F6A8479-FAE2-45BB-9748-515DB34AFB08}" destId="{38FFA9AB-F3BD-4BF3-85BA-CA56C5DF928D}" srcOrd="2" destOrd="0" parTransId="{B56522D2-E3FC-4071-897B-C535EA885ECD}" sibTransId="{9BC0F76C-DC6E-4FA2-98D4-D68C672D547A}"/>
    <dgm:cxn modelId="{73BB79C2-1B91-4B3C-8359-4EC41D4C75F2}" type="presOf" srcId="{9C259A9A-774E-4183-8593-A5835B61BFE0}" destId="{EBFACD16-66F1-4A33-97D5-A4B4958EB900}" srcOrd="0" destOrd="0" presId="urn:microsoft.com/office/officeart/2005/8/layout/vList2"/>
    <dgm:cxn modelId="{E914F1C9-F91F-4512-A56B-5DC7EF33DC7D}" type="presOf" srcId="{38FFA9AB-F3BD-4BF3-85BA-CA56C5DF928D}" destId="{21FF3D22-935D-4D69-82B4-B5620BBC5212}" srcOrd="0" destOrd="0" presId="urn:microsoft.com/office/officeart/2005/8/layout/vList2"/>
    <dgm:cxn modelId="{04262B0B-765F-46DB-B27A-C7CFED7B0572}" srcId="{2F6A8479-FAE2-45BB-9748-515DB34AFB08}" destId="{DC006F02-F3CE-418F-BB8A-55170A50850D}" srcOrd="0" destOrd="0" parTransId="{8857B34E-F354-4530-BB85-8C2928876477}" sibTransId="{A3983702-F15C-4C75-BBAE-E549436BF382}"/>
    <dgm:cxn modelId="{87D9B9BC-C61B-4DED-8CD8-BEE2C33F24B5}" srcId="{DC006F02-F3CE-418F-BB8A-55170A50850D}" destId="{404DFEFB-16A4-4A38-A601-235372A025D7}" srcOrd="4" destOrd="0" parTransId="{DB711612-52BA-4F2D-BCC2-E8AFF15EF14F}" sibTransId="{C927A30A-A902-4941-8FB5-31D7C1C1F425}"/>
    <dgm:cxn modelId="{C706501F-FF95-4872-916E-DE9697F6F998}" srcId="{DC006F02-F3CE-418F-BB8A-55170A50850D}" destId="{DDE15780-2CED-4F44-B2DC-C9F9F64F092C}" srcOrd="2" destOrd="0" parTransId="{5C7324EC-85C7-4F30-AA03-B457694109F4}" sibTransId="{0E00F71A-2D96-4382-ABE0-386EBDBF6100}"/>
    <dgm:cxn modelId="{CF0271A6-48B4-4E99-B893-330D2BD83FB0}" type="presOf" srcId="{DC006F02-F3CE-418F-BB8A-55170A50850D}" destId="{E929C864-88B4-4B90-B696-705C1327C7E0}" srcOrd="0" destOrd="0" presId="urn:microsoft.com/office/officeart/2005/8/layout/vList2"/>
    <dgm:cxn modelId="{2C18B810-E132-4A6F-95A1-C3888E355154}" type="presOf" srcId="{97B7D43B-176C-4B3A-978B-E30ED8C6A8F0}" destId="{4B87BEF7-9E68-47FA-804D-C7113FBA5D2F}" srcOrd="0" destOrd="0" presId="urn:microsoft.com/office/officeart/2005/8/layout/vList2"/>
    <dgm:cxn modelId="{FEF838EC-C78E-4624-8251-FC02DE276727}" srcId="{2F6A8479-FAE2-45BB-9748-515DB34AFB08}" destId="{97B7D43B-176C-4B3A-978B-E30ED8C6A8F0}" srcOrd="1" destOrd="0" parTransId="{9D93F176-AACA-475C-914E-343CCA2BEC80}" sibTransId="{3377426C-0CD5-4D43-97FA-96B2AEDD258F}"/>
    <dgm:cxn modelId="{22E4BE2D-5228-4B4D-A9E8-710BD758B594}" type="presOf" srcId="{1265904C-7F4C-4211-BB76-98596ACB74C8}" destId="{EBFACD16-66F1-4A33-97D5-A4B4958EB900}" srcOrd="0" destOrd="1" presId="urn:microsoft.com/office/officeart/2005/8/layout/vList2"/>
    <dgm:cxn modelId="{C49715EB-3FB5-44CB-A5F1-768C7E71709F}" type="presParOf" srcId="{FF768D4C-1E69-49D7-B1E9-02F5741C0ADD}" destId="{E929C864-88B4-4B90-B696-705C1327C7E0}" srcOrd="0" destOrd="0" presId="urn:microsoft.com/office/officeart/2005/8/layout/vList2"/>
    <dgm:cxn modelId="{969EA87F-29F2-43E5-95BC-594BA1BC09A3}" type="presParOf" srcId="{FF768D4C-1E69-49D7-B1E9-02F5741C0ADD}" destId="{EBFACD16-66F1-4A33-97D5-A4B4958EB900}" srcOrd="1" destOrd="0" presId="urn:microsoft.com/office/officeart/2005/8/layout/vList2"/>
    <dgm:cxn modelId="{6D85A4F1-85DB-4236-9762-0D48E4289242}" type="presParOf" srcId="{FF768D4C-1E69-49D7-B1E9-02F5741C0ADD}" destId="{4B87BEF7-9E68-47FA-804D-C7113FBA5D2F}" srcOrd="2" destOrd="0" presId="urn:microsoft.com/office/officeart/2005/8/layout/vList2"/>
    <dgm:cxn modelId="{B80E33CF-9169-4740-89E4-C7DED199A9F6}" type="presParOf" srcId="{FF768D4C-1E69-49D7-B1E9-02F5741C0ADD}" destId="{4A2FCB49-F48F-4D3F-BFF5-AFE8931C480B}" srcOrd="3" destOrd="0" presId="urn:microsoft.com/office/officeart/2005/8/layout/vList2"/>
    <dgm:cxn modelId="{A7CB0A74-2ED9-42E3-AF8A-88CED2717C1E}" type="presParOf" srcId="{FF768D4C-1E69-49D7-B1E9-02F5741C0ADD}" destId="{21FF3D22-935D-4D69-82B4-B5620BBC5212}" srcOrd="4" destOrd="0" presId="urn:microsoft.com/office/officeart/2005/8/layout/vList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BFF8C4-2AC0-43EA-865D-8B5266D76C48}" type="doc">
      <dgm:prSet loTypeId="urn:microsoft.com/office/officeart/2005/8/layout/list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1A7DF518-07BB-4714-A453-A560B5AD97AE}">
      <dgm:prSet custT="1"/>
      <dgm:spPr/>
      <dgm:t>
        <a:bodyPr/>
        <a:lstStyle/>
        <a:p>
          <a:pPr rtl="0"/>
          <a:r>
            <a:rPr lang="fr-FR" sz="1600" dirty="0" smtClean="0"/>
            <a:t>Types de données</a:t>
          </a:r>
          <a:endParaRPr lang="fr-FR" sz="1600" dirty="0"/>
        </a:p>
      </dgm:t>
    </dgm:pt>
    <dgm:pt modelId="{9AB37728-4135-424D-9816-7045977A2714}" type="parTrans" cxnId="{5AD5B514-E92D-46D6-8AA0-B04622500D53}">
      <dgm:prSet/>
      <dgm:spPr/>
      <dgm:t>
        <a:bodyPr/>
        <a:lstStyle/>
        <a:p>
          <a:endParaRPr lang="fr-FR" sz="3600"/>
        </a:p>
      </dgm:t>
    </dgm:pt>
    <dgm:pt modelId="{6AF123AF-C246-4D58-B131-4ABC3C35DB90}" type="sibTrans" cxnId="{5AD5B514-E92D-46D6-8AA0-B04622500D53}">
      <dgm:prSet/>
      <dgm:spPr/>
      <dgm:t>
        <a:bodyPr/>
        <a:lstStyle/>
        <a:p>
          <a:endParaRPr lang="fr-FR" sz="3600"/>
        </a:p>
      </dgm:t>
    </dgm:pt>
    <dgm:pt modelId="{1010D000-9031-40C3-9BD1-9759DC0D8E71}">
      <dgm:prSet custT="1"/>
      <dgm:spPr/>
      <dgm:t>
        <a:bodyPr/>
        <a:lstStyle/>
        <a:p>
          <a:pPr rtl="0"/>
          <a:r>
            <a:rPr lang="fr-FR" sz="1400" dirty="0" smtClean="0"/>
            <a:t>Non nécessaire de déclarer, mais il faut les connaître</a:t>
          </a:r>
          <a:endParaRPr lang="fr-FR" sz="1400" dirty="0"/>
        </a:p>
      </dgm:t>
    </dgm:pt>
    <dgm:pt modelId="{B8ECDE2C-3E12-45CC-BF93-40A9A0182FB9}" type="parTrans" cxnId="{838047A4-8ACC-4579-80B8-C17FD3D2C5C3}">
      <dgm:prSet/>
      <dgm:spPr/>
      <dgm:t>
        <a:bodyPr/>
        <a:lstStyle/>
        <a:p>
          <a:endParaRPr lang="fr-FR" sz="3600"/>
        </a:p>
      </dgm:t>
    </dgm:pt>
    <dgm:pt modelId="{6C728781-D215-4F2C-893C-5371B4E1F7F1}" type="sibTrans" cxnId="{838047A4-8ACC-4579-80B8-C17FD3D2C5C3}">
      <dgm:prSet/>
      <dgm:spPr/>
      <dgm:t>
        <a:bodyPr/>
        <a:lstStyle/>
        <a:p>
          <a:endParaRPr lang="fr-FR" sz="3600"/>
        </a:p>
      </dgm:t>
    </dgm:pt>
    <dgm:pt modelId="{1805CD61-2FC6-479B-9D32-A682D26DBEE8}">
      <dgm:prSet custT="1"/>
      <dgm:spPr/>
      <dgm:t>
        <a:bodyPr/>
        <a:lstStyle/>
        <a:p>
          <a:pPr rtl="0"/>
          <a:r>
            <a:rPr lang="fr-FR" sz="1400" dirty="0" smtClean="0"/>
            <a:t>Booléens ('</a:t>
          </a:r>
          <a:r>
            <a:rPr lang="fr-FR" sz="1400" dirty="0" err="1" smtClean="0"/>
            <a:t>boolean</a:t>
          </a:r>
          <a:r>
            <a:rPr lang="fr-FR" sz="1400" dirty="0" smtClean="0"/>
            <a:t>'), entiers ('</a:t>
          </a:r>
          <a:r>
            <a:rPr lang="fr-FR" sz="1400" dirty="0" err="1" smtClean="0"/>
            <a:t>integer</a:t>
          </a:r>
          <a:r>
            <a:rPr lang="fr-FR" sz="1400" dirty="0" smtClean="0"/>
            <a:t>'), flottants ('</a:t>
          </a:r>
          <a:r>
            <a:rPr lang="fr-FR" sz="1400" dirty="0" err="1" smtClean="0"/>
            <a:t>float</a:t>
          </a:r>
          <a:r>
            <a:rPr lang="fr-FR" sz="1400" dirty="0" smtClean="0"/>
            <a:t>', 'double'), chaînes ('string')</a:t>
          </a:r>
          <a:endParaRPr lang="fr-FR" sz="1400" dirty="0"/>
        </a:p>
      </dgm:t>
    </dgm:pt>
    <dgm:pt modelId="{1DD5A060-3DD6-40BC-AA1D-25FA33338842}" type="parTrans" cxnId="{48B262E9-8AFB-47B6-B9B8-3DBBA154CB0A}">
      <dgm:prSet/>
      <dgm:spPr/>
      <dgm:t>
        <a:bodyPr/>
        <a:lstStyle/>
        <a:p>
          <a:endParaRPr lang="fr-FR" sz="3600"/>
        </a:p>
      </dgm:t>
    </dgm:pt>
    <dgm:pt modelId="{D74A6FE9-B7E9-4FE3-BF87-2715A834B295}" type="sibTrans" cxnId="{48B262E9-8AFB-47B6-B9B8-3DBBA154CB0A}">
      <dgm:prSet/>
      <dgm:spPr/>
      <dgm:t>
        <a:bodyPr/>
        <a:lstStyle/>
        <a:p>
          <a:endParaRPr lang="fr-FR" sz="3600"/>
        </a:p>
      </dgm:t>
    </dgm:pt>
    <dgm:pt modelId="{AAF06268-4A0A-4366-B1C5-C991097B1680}" type="pres">
      <dgm:prSet presAssocID="{A3BFF8C4-2AC0-43EA-865D-8B5266D76C4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BB8CC90-8963-4A4B-9FEB-8D5CBD759909}" type="pres">
      <dgm:prSet presAssocID="{1A7DF518-07BB-4714-A453-A560B5AD97AE}" presName="parentLin" presStyleCnt="0"/>
      <dgm:spPr/>
    </dgm:pt>
    <dgm:pt modelId="{41EC0F50-F77D-4704-9F65-C91B43B51B96}" type="pres">
      <dgm:prSet presAssocID="{1A7DF518-07BB-4714-A453-A560B5AD97AE}" presName="parentLeftMargin" presStyleLbl="node1" presStyleIdx="0" presStyleCnt="1"/>
      <dgm:spPr/>
      <dgm:t>
        <a:bodyPr/>
        <a:lstStyle/>
        <a:p>
          <a:endParaRPr lang="fr-FR"/>
        </a:p>
      </dgm:t>
    </dgm:pt>
    <dgm:pt modelId="{0920B5FA-E959-4AF6-9DF1-D1E7717BAF13}" type="pres">
      <dgm:prSet presAssocID="{1A7DF518-07BB-4714-A453-A560B5AD97A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7AF964A-2995-4ED0-AD3A-EF5471CF18D2}" type="pres">
      <dgm:prSet presAssocID="{1A7DF518-07BB-4714-A453-A560B5AD97AE}" presName="negativeSpace" presStyleCnt="0"/>
      <dgm:spPr/>
    </dgm:pt>
    <dgm:pt modelId="{4135F2CE-9970-420A-A3E6-9826FF966F98}" type="pres">
      <dgm:prSet presAssocID="{1A7DF518-07BB-4714-A453-A560B5AD97AE}" presName="childText" presStyleLbl="conFgAcc1" presStyleIdx="0" presStyleCnt="1" custLinFactNeighborY="-2062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8B262E9-8AFB-47B6-B9B8-3DBBA154CB0A}" srcId="{1A7DF518-07BB-4714-A453-A560B5AD97AE}" destId="{1805CD61-2FC6-479B-9D32-A682D26DBEE8}" srcOrd="1" destOrd="0" parTransId="{1DD5A060-3DD6-40BC-AA1D-25FA33338842}" sibTransId="{D74A6FE9-B7E9-4FE3-BF87-2715A834B295}"/>
    <dgm:cxn modelId="{77B4F477-AC74-4347-82BB-3A8C11CEA88B}" type="presOf" srcId="{1A7DF518-07BB-4714-A453-A560B5AD97AE}" destId="{41EC0F50-F77D-4704-9F65-C91B43B51B96}" srcOrd="0" destOrd="0" presId="urn:microsoft.com/office/officeart/2005/8/layout/list1"/>
    <dgm:cxn modelId="{838047A4-8ACC-4579-80B8-C17FD3D2C5C3}" srcId="{1A7DF518-07BB-4714-A453-A560B5AD97AE}" destId="{1010D000-9031-40C3-9BD1-9759DC0D8E71}" srcOrd="0" destOrd="0" parTransId="{B8ECDE2C-3E12-45CC-BF93-40A9A0182FB9}" sibTransId="{6C728781-D215-4F2C-893C-5371B4E1F7F1}"/>
    <dgm:cxn modelId="{D432D5BB-727C-4155-A6A2-303D0C624A08}" type="presOf" srcId="{1010D000-9031-40C3-9BD1-9759DC0D8E71}" destId="{4135F2CE-9970-420A-A3E6-9826FF966F98}" srcOrd="0" destOrd="0" presId="urn:microsoft.com/office/officeart/2005/8/layout/list1"/>
    <dgm:cxn modelId="{5AD5B514-E92D-46D6-8AA0-B04622500D53}" srcId="{A3BFF8C4-2AC0-43EA-865D-8B5266D76C48}" destId="{1A7DF518-07BB-4714-A453-A560B5AD97AE}" srcOrd="0" destOrd="0" parTransId="{9AB37728-4135-424D-9816-7045977A2714}" sibTransId="{6AF123AF-C246-4D58-B131-4ABC3C35DB90}"/>
    <dgm:cxn modelId="{C1994CA4-731E-4D99-834F-5B841B0F84FD}" type="presOf" srcId="{1805CD61-2FC6-479B-9D32-A682D26DBEE8}" destId="{4135F2CE-9970-420A-A3E6-9826FF966F98}" srcOrd="0" destOrd="1" presId="urn:microsoft.com/office/officeart/2005/8/layout/list1"/>
    <dgm:cxn modelId="{18B9580D-C963-42E0-B3E9-888882E31BFF}" type="presOf" srcId="{A3BFF8C4-2AC0-43EA-865D-8B5266D76C48}" destId="{AAF06268-4A0A-4366-B1C5-C991097B1680}" srcOrd="0" destOrd="0" presId="urn:microsoft.com/office/officeart/2005/8/layout/list1"/>
    <dgm:cxn modelId="{02A48205-B16A-4FFC-9E00-B4B45FD54DA8}" type="presOf" srcId="{1A7DF518-07BB-4714-A453-A560B5AD97AE}" destId="{0920B5FA-E959-4AF6-9DF1-D1E7717BAF13}" srcOrd="1" destOrd="0" presId="urn:microsoft.com/office/officeart/2005/8/layout/list1"/>
    <dgm:cxn modelId="{2B76FDDC-6C5B-471B-8EA8-79E0B5C3AF4A}" type="presParOf" srcId="{AAF06268-4A0A-4366-B1C5-C991097B1680}" destId="{9BB8CC90-8963-4A4B-9FEB-8D5CBD759909}" srcOrd="0" destOrd="0" presId="urn:microsoft.com/office/officeart/2005/8/layout/list1"/>
    <dgm:cxn modelId="{1C9BA6BD-6143-4701-A248-B2ED41FF96F1}" type="presParOf" srcId="{9BB8CC90-8963-4A4B-9FEB-8D5CBD759909}" destId="{41EC0F50-F77D-4704-9F65-C91B43B51B96}" srcOrd="0" destOrd="0" presId="urn:microsoft.com/office/officeart/2005/8/layout/list1"/>
    <dgm:cxn modelId="{F0C6E7E6-0C3D-402F-B6C8-59828141F22A}" type="presParOf" srcId="{9BB8CC90-8963-4A4B-9FEB-8D5CBD759909}" destId="{0920B5FA-E959-4AF6-9DF1-D1E7717BAF13}" srcOrd="1" destOrd="0" presId="urn:microsoft.com/office/officeart/2005/8/layout/list1"/>
    <dgm:cxn modelId="{E250191E-3E63-4535-8428-D1885D037AFC}" type="presParOf" srcId="{AAF06268-4A0A-4366-B1C5-C991097B1680}" destId="{07AF964A-2995-4ED0-AD3A-EF5471CF18D2}" srcOrd="1" destOrd="0" presId="urn:microsoft.com/office/officeart/2005/8/layout/list1"/>
    <dgm:cxn modelId="{DE10AD94-8284-41A9-B85A-B075375F7DFE}" type="presParOf" srcId="{AAF06268-4A0A-4366-B1C5-C991097B1680}" destId="{4135F2CE-9970-420A-A3E6-9826FF966F98}" srcOrd="2" destOrd="0" presId="urn:microsoft.com/office/officeart/2005/8/layout/list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26252B9-A23D-423A-93C0-5ADE63F45AE0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CA366834-D916-435F-AA40-9CA795254682}">
      <dgm:prSet/>
      <dgm:spPr/>
      <dgm:t>
        <a:bodyPr/>
        <a:lstStyle/>
        <a:p>
          <a:pPr rtl="0"/>
          <a:r>
            <a:rPr lang="fr-FR" dirty="0" smtClean="0"/>
            <a:t>Certaines fonctions sont nécessaires pour pouvoir connaître/modifier le type d’une variable :</a:t>
          </a:r>
          <a:endParaRPr lang="fr-FR" dirty="0"/>
        </a:p>
      </dgm:t>
    </dgm:pt>
    <dgm:pt modelId="{B9FDA79B-36C5-4B19-9415-69F5ECCCC0A0}" type="parTrans" cxnId="{CF29B7F6-8EEC-4BFC-BDF2-C774CDF1F952}">
      <dgm:prSet/>
      <dgm:spPr/>
      <dgm:t>
        <a:bodyPr/>
        <a:lstStyle/>
        <a:p>
          <a:endParaRPr lang="fr-FR"/>
        </a:p>
      </dgm:t>
    </dgm:pt>
    <dgm:pt modelId="{5D8169B3-F0CC-47EC-8119-FB7F8CC8CF3E}" type="sibTrans" cxnId="{CF29B7F6-8EEC-4BFC-BDF2-C774CDF1F952}">
      <dgm:prSet/>
      <dgm:spPr/>
      <dgm:t>
        <a:bodyPr/>
        <a:lstStyle/>
        <a:p>
          <a:endParaRPr lang="fr-FR"/>
        </a:p>
      </dgm:t>
    </dgm:pt>
    <dgm:pt modelId="{B65812A9-94A0-4FCC-98A6-27E02A3946BF}">
      <dgm:prSet/>
      <dgm:spPr/>
      <dgm:t>
        <a:bodyPr/>
        <a:lstStyle/>
        <a:p>
          <a:pPr rtl="0"/>
          <a:r>
            <a:rPr lang="fr-FR" dirty="0" err="1" smtClean="0"/>
            <a:t>isset</a:t>
          </a:r>
          <a:r>
            <a:rPr lang="fr-FR" dirty="0" smtClean="0"/>
            <a:t>($v) : renvoie </a:t>
          </a:r>
          <a:r>
            <a:rPr lang="fr-FR" dirty="0" err="1" smtClean="0"/>
            <a:t>true</a:t>
          </a:r>
          <a:r>
            <a:rPr lang="fr-FR" dirty="0" smtClean="0"/>
            <a:t> si la variable existe</a:t>
          </a:r>
          <a:endParaRPr lang="fr-FR" dirty="0"/>
        </a:p>
      </dgm:t>
    </dgm:pt>
    <dgm:pt modelId="{39176AF7-3698-4204-B3AD-BE84CEC7C519}" type="parTrans" cxnId="{E44626B4-CF31-4033-9E08-9A0C0D3AA7FA}">
      <dgm:prSet/>
      <dgm:spPr/>
      <dgm:t>
        <a:bodyPr/>
        <a:lstStyle/>
        <a:p>
          <a:endParaRPr lang="fr-FR"/>
        </a:p>
      </dgm:t>
    </dgm:pt>
    <dgm:pt modelId="{53088F23-8CF8-4563-99E7-B42C1AE3F028}" type="sibTrans" cxnId="{E44626B4-CF31-4033-9E08-9A0C0D3AA7FA}">
      <dgm:prSet/>
      <dgm:spPr/>
      <dgm:t>
        <a:bodyPr/>
        <a:lstStyle/>
        <a:p>
          <a:endParaRPr lang="fr-FR"/>
        </a:p>
      </dgm:t>
    </dgm:pt>
    <dgm:pt modelId="{1091AB8B-770F-4D6C-A6D0-D2B4A52A3DD4}">
      <dgm:prSet/>
      <dgm:spPr/>
      <dgm:t>
        <a:bodyPr/>
        <a:lstStyle/>
        <a:p>
          <a:pPr rtl="0"/>
          <a:r>
            <a:rPr lang="fr-FR" dirty="0" err="1" smtClean="0"/>
            <a:t>is_int</a:t>
          </a:r>
          <a:r>
            <a:rPr lang="fr-FR" dirty="0" smtClean="0"/>
            <a:t>($v), </a:t>
          </a:r>
          <a:r>
            <a:rPr lang="fr-FR" dirty="0" err="1" smtClean="0"/>
            <a:t>is_array</a:t>
          </a:r>
          <a:r>
            <a:rPr lang="fr-FR" dirty="0" smtClean="0"/>
            <a:t>($v) : connaître si une variable est de type entier, tableau…</a:t>
          </a:r>
          <a:endParaRPr lang="fr-FR" dirty="0"/>
        </a:p>
      </dgm:t>
    </dgm:pt>
    <dgm:pt modelId="{153510B6-9D84-416D-B3A4-4008420BD0B2}" type="parTrans" cxnId="{5D431B2D-641C-437D-BAF3-DA436CEAA66A}">
      <dgm:prSet/>
      <dgm:spPr/>
      <dgm:t>
        <a:bodyPr/>
        <a:lstStyle/>
        <a:p>
          <a:endParaRPr lang="fr-FR"/>
        </a:p>
      </dgm:t>
    </dgm:pt>
    <dgm:pt modelId="{907F0C0B-2ED4-4DF8-B4F8-89A78344CB65}" type="sibTrans" cxnId="{5D431B2D-641C-437D-BAF3-DA436CEAA66A}">
      <dgm:prSet/>
      <dgm:spPr/>
      <dgm:t>
        <a:bodyPr/>
        <a:lstStyle/>
        <a:p>
          <a:endParaRPr lang="fr-FR"/>
        </a:p>
      </dgm:t>
    </dgm:pt>
    <dgm:pt modelId="{C0C9B5F5-11E3-47EA-9D8C-B4449889521C}">
      <dgm:prSet/>
      <dgm:spPr/>
      <dgm:t>
        <a:bodyPr/>
        <a:lstStyle/>
        <a:p>
          <a:pPr rtl="0"/>
          <a:r>
            <a:rPr lang="fr-FR" dirty="0" err="1" smtClean="0"/>
            <a:t>gettype</a:t>
          </a:r>
          <a:r>
            <a:rPr lang="fr-FR" dirty="0" smtClean="0"/>
            <a:t>($v) : renvoie le type de la variable sous forme de chaîne de caractères.</a:t>
          </a:r>
          <a:endParaRPr lang="fr-FR" dirty="0"/>
        </a:p>
      </dgm:t>
    </dgm:pt>
    <dgm:pt modelId="{BECC380B-4157-4B90-AB9B-3B79A3022CF2}" type="parTrans" cxnId="{E2023F65-238C-43FD-BDAE-5AAC0E9794B5}">
      <dgm:prSet/>
      <dgm:spPr/>
      <dgm:t>
        <a:bodyPr/>
        <a:lstStyle/>
        <a:p>
          <a:endParaRPr lang="fr-FR"/>
        </a:p>
      </dgm:t>
    </dgm:pt>
    <dgm:pt modelId="{CDD62B0D-AED5-4EF4-A288-E9CB744605F8}" type="sibTrans" cxnId="{E2023F65-238C-43FD-BDAE-5AAC0E9794B5}">
      <dgm:prSet/>
      <dgm:spPr/>
      <dgm:t>
        <a:bodyPr/>
        <a:lstStyle/>
        <a:p>
          <a:endParaRPr lang="fr-FR"/>
        </a:p>
      </dgm:t>
    </dgm:pt>
    <dgm:pt modelId="{30DD879D-37F3-4316-9EF7-46F5FDFE6B2A}">
      <dgm:prSet/>
      <dgm:spPr/>
      <dgm:t>
        <a:bodyPr/>
        <a:lstStyle/>
        <a:p>
          <a:pPr rtl="0"/>
          <a:r>
            <a:rPr lang="fr-FR" dirty="0" err="1" smtClean="0"/>
            <a:t>unset</a:t>
          </a:r>
          <a:r>
            <a:rPr lang="fr-FR" dirty="0" smtClean="0"/>
            <a:t>($v) : détruit la variable.</a:t>
          </a:r>
          <a:endParaRPr lang="fr-FR" dirty="0"/>
        </a:p>
      </dgm:t>
    </dgm:pt>
    <dgm:pt modelId="{B06941B9-910B-43B5-B3B0-5766C48D92E3}" type="parTrans" cxnId="{EB1B8FAA-8AAE-4B0F-BFCE-6AC983560864}">
      <dgm:prSet/>
      <dgm:spPr/>
      <dgm:t>
        <a:bodyPr/>
        <a:lstStyle/>
        <a:p>
          <a:endParaRPr lang="fr-FR"/>
        </a:p>
      </dgm:t>
    </dgm:pt>
    <dgm:pt modelId="{02576A7B-5884-4F16-85C4-2A09EE8C90DA}" type="sibTrans" cxnId="{EB1B8FAA-8AAE-4B0F-BFCE-6AC983560864}">
      <dgm:prSet/>
      <dgm:spPr/>
      <dgm:t>
        <a:bodyPr/>
        <a:lstStyle/>
        <a:p>
          <a:endParaRPr lang="fr-FR"/>
        </a:p>
      </dgm:t>
    </dgm:pt>
    <dgm:pt modelId="{1B3D376F-A6CB-42B5-9161-1B860AC5F78E}">
      <dgm:prSet/>
      <dgm:spPr/>
      <dgm:t>
        <a:bodyPr/>
        <a:lstStyle/>
        <a:p>
          <a:pPr rtl="0"/>
          <a:r>
            <a:rPr lang="fr-FR" dirty="0" smtClean="0"/>
            <a:t>Il y en a plein d’autres…</a:t>
          </a:r>
          <a:endParaRPr lang="fr-FR" dirty="0"/>
        </a:p>
      </dgm:t>
    </dgm:pt>
    <dgm:pt modelId="{0FEA2EAD-A689-4B02-8954-4F3BF22BDB89}" type="parTrans" cxnId="{DA27B279-AD42-4DF3-89AB-AA112A1FFCDF}">
      <dgm:prSet/>
      <dgm:spPr/>
    </dgm:pt>
    <dgm:pt modelId="{9B136354-C8DB-40F4-98A7-557B905F9319}" type="sibTrans" cxnId="{DA27B279-AD42-4DF3-89AB-AA112A1FFCDF}">
      <dgm:prSet/>
      <dgm:spPr/>
    </dgm:pt>
    <dgm:pt modelId="{5603D407-C1F6-4BB3-8CBE-AC5AEC8A9822}" type="pres">
      <dgm:prSet presAssocID="{E26252B9-A23D-423A-93C0-5ADE63F45A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60AB160-6532-4438-8121-7C0CCF2AC84B}" type="pres">
      <dgm:prSet presAssocID="{CA366834-D916-435F-AA40-9CA79525468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CD6A359-2E9B-4DC0-9EAF-AD3EA4A90028}" type="pres">
      <dgm:prSet presAssocID="{CA366834-D916-435F-AA40-9CA795254682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E02E812-E146-4135-9328-AE4C19DC2EDB}" type="presOf" srcId="{B65812A9-94A0-4FCC-98A6-27E02A3946BF}" destId="{7CD6A359-2E9B-4DC0-9EAF-AD3EA4A90028}" srcOrd="0" destOrd="0" presId="urn:microsoft.com/office/officeart/2005/8/layout/vList2"/>
    <dgm:cxn modelId="{25DB835A-CB47-4D16-ADEF-E03153ACD6E9}" type="presOf" srcId="{30DD879D-37F3-4316-9EF7-46F5FDFE6B2A}" destId="{7CD6A359-2E9B-4DC0-9EAF-AD3EA4A90028}" srcOrd="0" destOrd="3" presId="urn:microsoft.com/office/officeart/2005/8/layout/vList2"/>
    <dgm:cxn modelId="{A8C92819-EF97-4DF9-8CEA-25A79FC73DAB}" type="presOf" srcId="{E26252B9-A23D-423A-93C0-5ADE63F45AE0}" destId="{5603D407-C1F6-4BB3-8CBE-AC5AEC8A9822}" srcOrd="0" destOrd="0" presId="urn:microsoft.com/office/officeart/2005/8/layout/vList2"/>
    <dgm:cxn modelId="{FF8EB750-C151-4A08-9141-6BA3C38A03B2}" type="presOf" srcId="{CA366834-D916-435F-AA40-9CA795254682}" destId="{C60AB160-6532-4438-8121-7C0CCF2AC84B}" srcOrd="0" destOrd="0" presId="urn:microsoft.com/office/officeart/2005/8/layout/vList2"/>
    <dgm:cxn modelId="{FBCBC18B-0616-4C22-AE2C-DBBB4FEC1EA5}" type="presOf" srcId="{1B3D376F-A6CB-42B5-9161-1B860AC5F78E}" destId="{7CD6A359-2E9B-4DC0-9EAF-AD3EA4A90028}" srcOrd="0" destOrd="4" presId="urn:microsoft.com/office/officeart/2005/8/layout/vList2"/>
    <dgm:cxn modelId="{EB1B8FAA-8AAE-4B0F-BFCE-6AC983560864}" srcId="{CA366834-D916-435F-AA40-9CA795254682}" destId="{30DD879D-37F3-4316-9EF7-46F5FDFE6B2A}" srcOrd="3" destOrd="0" parTransId="{B06941B9-910B-43B5-B3B0-5766C48D92E3}" sibTransId="{02576A7B-5884-4F16-85C4-2A09EE8C90DA}"/>
    <dgm:cxn modelId="{CF29B7F6-8EEC-4BFC-BDF2-C774CDF1F952}" srcId="{E26252B9-A23D-423A-93C0-5ADE63F45AE0}" destId="{CA366834-D916-435F-AA40-9CA795254682}" srcOrd="0" destOrd="0" parTransId="{B9FDA79B-36C5-4B19-9415-69F5ECCCC0A0}" sibTransId="{5D8169B3-F0CC-47EC-8119-FB7F8CC8CF3E}"/>
    <dgm:cxn modelId="{688165CC-80BB-460E-AD40-124C4A46687E}" type="presOf" srcId="{1091AB8B-770F-4D6C-A6D0-D2B4A52A3DD4}" destId="{7CD6A359-2E9B-4DC0-9EAF-AD3EA4A90028}" srcOrd="0" destOrd="1" presId="urn:microsoft.com/office/officeart/2005/8/layout/vList2"/>
    <dgm:cxn modelId="{DA27B279-AD42-4DF3-89AB-AA112A1FFCDF}" srcId="{CA366834-D916-435F-AA40-9CA795254682}" destId="{1B3D376F-A6CB-42B5-9161-1B860AC5F78E}" srcOrd="4" destOrd="0" parTransId="{0FEA2EAD-A689-4B02-8954-4F3BF22BDB89}" sibTransId="{9B136354-C8DB-40F4-98A7-557B905F9319}"/>
    <dgm:cxn modelId="{E2023F65-238C-43FD-BDAE-5AAC0E9794B5}" srcId="{CA366834-D916-435F-AA40-9CA795254682}" destId="{C0C9B5F5-11E3-47EA-9D8C-B4449889521C}" srcOrd="2" destOrd="0" parTransId="{BECC380B-4157-4B90-AB9B-3B79A3022CF2}" sibTransId="{CDD62B0D-AED5-4EF4-A288-E9CB744605F8}"/>
    <dgm:cxn modelId="{71DC5D70-4228-491F-A89C-2F6A3AA53712}" type="presOf" srcId="{C0C9B5F5-11E3-47EA-9D8C-B4449889521C}" destId="{7CD6A359-2E9B-4DC0-9EAF-AD3EA4A90028}" srcOrd="0" destOrd="2" presId="urn:microsoft.com/office/officeart/2005/8/layout/vList2"/>
    <dgm:cxn modelId="{E44626B4-CF31-4033-9E08-9A0C0D3AA7FA}" srcId="{CA366834-D916-435F-AA40-9CA795254682}" destId="{B65812A9-94A0-4FCC-98A6-27E02A3946BF}" srcOrd="0" destOrd="0" parTransId="{39176AF7-3698-4204-B3AD-BE84CEC7C519}" sibTransId="{53088F23-8CF8-4563-99E7-B42C1AE3F028}"/>
    <dgm:cxn modelId="{5D431B2D-641C-437D-BAF3-DA436CEAA66A}" srcId="{CA366834-D916-435F-AA40-9CA795254682}" destId="{1091AB8B-770F-4D6C-A6D0-D2B4A52A3DD4}" srcOrd="1" destOrd="0" parTransId="{153510B6-9D84-416D-B3A4-4008420BD0B2}" sibTransId="{907F0C0B-2ED4-4DF8-B4F8-89A78344CB65}"/>
    <dgm:cxn modelId="{2CB6D218-FC9A-4B77-BDDE-FCA1EA0C7FE9}" type="presParOf" srcId="{5603D407-C1F6-4BB3-8CBE-AC5AEC8A9822}" destId="{C60AB160-6532-4438-8121-7C0CCF2AC84B}" srcOrd="0" destOrd="0" presId="urn:microsoft.com/office/officeart/2005/8/layout/vList2"/>
    <dgm:cxn modelId="{3B383559-C23D-478D-A961-678CB6EA87DD}" type="presParOf" srcId="{5603D407-C1F6-4BB3-8CBE-AC5AEC8A9822}" destId="{7CD6A359-2E9B-4DC0-9EAF-AD3EA4A90028}" srcOrd="1" destOrd="0" presId="urn:microsoft.com/office/officeart/2005/8/layout/vList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6D64142-464E-4121-917A-85558949DEBE}" type="doc">
      <dgm:prSet loTypeId="urn:microsoft.com/office/officeart/2005/8/layout/list1" loCatId="list" qsTypeId="urn:microsoft.com/office/officeart/2005/8/quickstyle/simple3" qsCatId="simple" csTypeId="urn:microsoft.com/office/officeart/2005/8/colors/colorful2" csCatId="colorful"/>
      <dgm:spPr/>
      <dgm:t>
        <a:bodyPr/>
        <a:lstStyle/>
        <a:p>
          <a:endParaRPr lang="fr-FR"/>
        </a:p>
      </dgm:t>
    </dgm:pt>
    <dgm:pt modelId="{1D5A3735-1A79-4061-85C7-7A8A965700BE}">
      <dgm:prSet/>
      <dgm:spPr/>
      <dgm:t>
        <a:bodyPr/>
        <a:lstStyle/>
        <a:p>
          <a:pPr rtl="0"/>
          <a:r>
            <a:rPr lang="fr-FR" dirty="0" smtClean="0"/>
            <a:t>Tableaux</a:t>
          </a:r>
          <a:endParaRPr lang="fr-FR" dirty="0"/>
        </a:p>
      </dgm:t>
    </dgm:pt>
    <dgm:pt modelId="{8DEAF5ED-D65E-459B-9A0D-418C97A67EBE}" type="parTrans" cxnId="{791327AD-4402-4181-A09B-F4EACE03D437}">
      <dgm:prSet/>
      <dgm:spPr/>
      <dgm:t>
        <a:bodyPr/>
        <a:lstStyle/>
        <a:p>
          <a:endParaRPr lang="fr-FR"/>
        </a:p>
      </dgm:t>
    </dgm:pt>
    <dgm:pt modelId="{F9835143-51C0-4AFD-BCAB-10D530EEF0EB}" type="sibTrans" cxnId="{791327AD-4402-4181-A09B-F4EACE03D437}">
      <dgm:prSet/>
      <dgm:spPr/>
      <dgm:t>
        <a:bodyPr/>
        <a:lstStyle/>
        <a:p>
          <a:endParaRPr lang="fr-FR"/>
        </a:p>
      </dgm:t>
    </dgm:pt>
    <dgm:pt modelId="{6131389A-B242-46F2-932C-BF174ABEBE42}">
      <dgm:prSet/>
      <dgm:spPr/>
      <dgm:t>
        <a:bodyPr/>
        <a:lstStyle/>
        <a:p>
          <a:pPr rtl="0"/>
          <a:r>
            <a:rPr lang="fr-FR" dirty="0" smtClean="0"/>
            <a:t>sort(), </a:t>
          </a:r>
          <a:r>
            <a:rPr lang="fr-FR" dirty="0" err="1" smtClean="0"/>
            <a:t>rsort</a:t>
          </a:r>
          <a:r>
            <a:rPr lang="fr-FR" dirty="0" smtClean="0"/>
            <a:t>() </a:t>
          </a:r>
          <a:r>
            <a:rPr lang="fr-FR" i="1" dirty="0" smtClean="0"/>
            <a:t>décroissant</a:t>
          </a:r>
          <a:endParaRPr lang="fr-FR" dirty="0"/>
        </a:p>
      </dgm:t>
    </dgm:pt>
    <dgm:pt modelId="{EC6BDFA1-2BC4-445F-8BF1-37B823D755D1}" type="parTrans" cxnId="{0678C6B3-8D20-4B2B-B590-D62CD206B312}">
      <dgm:prSet/>
      <dgm:spPr/>
      <dgm:t>
        <a:bodyPr/>
        <a:lstStyle/>
        <a:p>
          <a:endParaRPr lang="fr-FR"/>
        </a:p>
      </dgm:t>
    </dgm:pt>
    <dgm:pt modelId="{7F7B6F76-AEEA-4C36-A698-8B465720D84E}" type="sibTrans" cxnId="{0678C6B3-8D20-4B2B-B590-D62CD206B312}">
      <dgm:prSet/>
      <dgm:spPr/>
      <dgm:t>
        <a:bodyPr/>
        <a:lstStyle/>
        <a:p>
          <a:endParaRPr lang="fr-FR"/>
        </a:p>
      </dgm:t>
    </dgm:pt>
    <dgm:pt modelId="{06CC7426-0286-4D98-A992-E8EEE7B5BCB9}">
      <dgm:prSet/>
      <dgm:spPr/>
      <dgm:t>
        <a:bodyPr/>
        <a:lstStyle/>
        <a:p>
          <a:pPr rtl="0"/>
          <a:r>
            <a:rPr lang="fr-FR" dirty="0" smtClean="0"/>
            <a:t>Tableaux associatifs</a:t>
          </a:r>
          <a:endParaRPr lang="fr-FR" dirty="0"/>
        </a:p>
      </dgm:t>
    </dgm:pt>
    <dgm:pt modelId="{AF150FB8-66C1-4AA9-B971-B4577B8C8FA1}" type="parTrans" cxnId="{3BF8347A-24B0-4934-B531-6ECDF046208F}">
      <dgm:prSet/>
      <dgm:spPr/>
      <dgm:t>
        <a:bodyPr/>
        <a:lstStyle/>
        <a:p>
          <a:endParaRPr lang="fr-FR"/>
        </a:p>
      </dgm:t>
    </dgm:pt>
    <dgm:pt modelId="{DE3204C4-7635-48F6-A435-5EA63358B3F6}" type="sibTrans" cxnId="{3BF8347A-24B0-4934-B531-6ECDF046208F}">
      <dgm:prSet/>
      <dgm:spPr/>
      <dgm:t>
        <a:bodyPr/>
        <a:lstStyle/>
        <a:p>
          <a:endParaRPr lang="fr-FR"/>
        </a:p>
      </dgm:t>
    </dgm:pt>
    <dgm:pt modelId="{DAF6A3F7-9194-4E54-9E3E-6EAAD6977BC5}">
      <dgm:prSet/>
      <dgm:spPr/>
      <dgm:t>
        <a:bodyPr/>
        <a:lstStyle/>
        <a:p>
          <a:pPr rtl="0"/>
          <a:r>
            <a:rPr lang="fr-FR" dirty="0" err="1" smtClean="0"/>
            <a:t>asort</a:t>
          </a:r>
          <a:r>
            <a:rPr lang="fr-FR" dirty="0" smtClean="0"/>
            <a:t>(), </a:t>
          </a:r>
          <a:r>
            <a:rPr lang="fr-FR" dirty="0" err="1" smtClean="0"/>
            <a:t>arsort</a:t>
          </a:r>
          <a:r>
            <a:rPr lang="fr-FR" dirty="0" smtClean="0"/>
            <a:t>() sur la valeur</a:t>
          </a:r>
          <a:endParaRPr lang="fr-FR" dirty="0"/>
        </a:p>
      </dgm:t>
    </dgm:pt>
    <dgm:pt modelId="{E487F8E7-4E9D-4B51-83E0-F699BD203568}" type="parTrans" cxnId="{AD64F421-4676-4BDB-9902-1E0F8F805B46}">
      <dgm:prSet/>
      <dgm:spPr/>
      <dgm:t>
        <a:bodyPr/>
        <a:lstStyle/>
        <a:p>
          <a:endParaRPr lang="fr-FR"/>
        </a:p>
      </dgm:t>
    </dgm:pt>
    <dgm:pt modelId="{17D4A113-C194-4FB0-8C88-0BB2DBE47523}" type="sibTrans" cxnId="{AD64F421-4676-4BDB-9902-1E0F8F805B46}">
      <dgm:prSet/>
      <dgm:spPr/>
      <dgm:t>
        <a:bodyPr/>
        <a:lstStyle/>
        <a:p>
          <a:endParaRPr lang="fr-FR"/>
        </a:p>
      </dgm:t>
    </dgm:pt>
    <dgm:pt modelId="{B89C226E-025E-4DC6-80D5-0BF99DC08235}">
      <dgm:prSet/>
      <dgm:spPr/>
      <dgm:t>
        <a:bodyPr/>
        <a:lstStyle/>
        <a:p>
          <a:pPr rtl="0"/>
          <a:r>
            <a:rPr lang="fr-FR" dirty="0" err="1" smtClean="0"/>
            <a:t>ksort</a:t>
          </a:r>
          <a:r>
            <a:rPr lang="fr-FR" dirty="0" smtClean="0"/>
            <a:t>() sur la clé</a:t>
          </a:r>
          <a:endParaRPr lang="fr-FR" dirty="0"/>
        </a:p>
      </dgm:t>
    </dgm:pt>
    <dgm:pt modelId="{39530D51-A580-4749-826A-CC75A0F211A1}" type="parTrans" cxnId="{78822321-67C1-4BE0-B0FC-941E02429A12}">
      <dgm:prSet/>
      <dgm:spPr/>
      <dgm:t>
        <a:bodyPr/>
        <a:lstStyle/>
        <a:p>
          <a:endParaRPr lang="fr-FR"/>
        </a:p>
      </dgm:t>
    </dgm:pt>
    <dgm:pt modelId="{2488F310-79F4-45C9-9F1F-939F316BED72}" type="sibTrans" cxnId="{78822321-67C1-4BE0-B0FC-941E02429A12}">
      <dgm:prSet/>
      <dgm:spPr/>
      <dgm:t>
        <a:bodyPr/>
        <a:lstStyle/>
        <a:p>
          <a:endParaRPr lang="fr-FR"/>
        </a:p>
      </dgm:t>
    </dgm:pt>
    <dgm:pt modelId="{E4F474C8-2183-4731-AE48-67E7F93A7C7C}" type="pres">
      <dgm:prSet presAssocID="{46D64142-464E-4121-917A-85558949DEB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00E69B8-EE0C-4E9E-BB70-E9C8ABF68FA1}" type="pres">
      <dgm:prSet presAssocID="{1D5A3735-1A79-4061-85C7-7A8A965700BE}" presName="parentLin" presStyleCnt="0"/>
      <dgm:spPr/>
    </dgm:pt>
    <dgm:pt modelId="{7ABC2038-B4D5-45C3-8657-4AFFCB99F748}" type="pres">
      <dgm:prSet presAssocID="{1D5A3735-1A79-4061-85C7-7A8A965700BE}" presName="parentLeftMargin" presStyleLbl="node1" presStyleIdx="0" presStyleCnt="2"/>
      <dgm:spPr/>
      <dgm:t>
        <a:bodyPr/>
        <a:lstStyle/>
        <a:p>
          <a:endParaRPr lang="fr-FR"/>
        </a:p>
      </dgm:t>
    </dgm:pt>
    <dgm:pt modelId="{C676E610-A5C7-4C78-A1D4-69CF05293712}" type="pres">
      <dgm:prSet presAssocID="{1D5A3735-1A79-4061-85C7-7A8A965700B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F738FC4-50A7-449F-9695-861EB0A92296}" type="pres">
      <dgm:prSet presAssocID="{1D5A3735-1A79-4061-85C7-7A8A965700BE}" presName="negativeSpace" presStyleCnt="0"/>
      <dgm:spPr/>
    </dgm:pt>
    <dgm:pt modelId="{65574775-5286-421A-875B-F5C47E53FEBF}" type="pres">
      <dgm:prSet presAssocID="{1D5A3735-1A79-4061-85C7-7A8A965700BE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2710919-799C-486D-8E0B-1954DFF3424D}" type="pres">
      <dgm:prSet presAssocID="{F9835143-51C0-4AFD-BCAB-10D530EEF0EB}" presName="spaceBetweenRectangles" presStyleCnt="0"/>
      <dgm:spPr/>
    </dgm:pt>
    <dgm:pt modelId="{18E995C8-DC66-49D8-888C-6F883620ED13}" type="pres">
      <dgm:prSet presAssocID="{06CC7426-0286-4D98-A992-E8EEE7B5BCB9}" presName="parentLin" presStyleCnt="0"/>
      <dgm:spPr/>
    </dgm:pt>
    <dgm:pt modelId="{59D51DBA-E0D8-43CF-93C6-29C64A56BB6E}" type="pres">
      <dgm:prSet presAssocID="{06CC7426-0286-4D98-A992-E8EEE7B5BCB9}" presName="parentLeftMargin" presStyleLbl="node1" presStyleIdx="0" presStyleCnt="2"/>
      <dgm:spPr/>
      <dgm:t>
        <a:bodyPr/>
        <a:lstStyle/>
        <a:p>
          <a:endParaRPr lang="fr-FR"/>
        </a:p>
      </dgm:t>
    </dgm:pt>
    <dgm:pt modelId="{6213567A-C98B-4EA8-BB56-86668BE46F4B}" type="pres">
      <dgm:prSet presAssocID="{06CC7426-0286-4D98-A992-E8EEE7B5BCB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2B58302-311D-4B4D-898A-A63AD5ED7A27}" type="pres">
      <dgm:prSet presAssocID="{06CC7426-0286-4D98-A992-E8EEE7B5BCB9}" presName="negativeSpace" presStyleCnt="0"/>
      <dgm:spPr/>
    </dgm:pt>
    <dgm:pt modelId="{01550F48-AC02-4154-9379-90C80FF79223}" type="pres">
      <dgm:prSet presAssocID="{06CC7426-0286-4D98-A992-E8EEE7B5BCB9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E27E486-B72F-414A-BA20-94A0186318A0}" type="presOf" srcId="{B89C226E-025E-4DC6-80D5-0BF99DC08235}" destId="{01550F48-AC02-4154-9379-90C80FF79223}" srcOrd="0" destOrd="1" presId="urn:microsoft.com/office/officeart/2005/8/layout/list1"/>
    <dgm:cxn modelId="{791327AD-4402-4181-A09B-F4EACE03D437}" srcId="{46D64142-464E-4121-917A-85558949DEBE}" destId="{1D5A3735-1A79-4061-85C7-7A8A965700BE}" srcOrd="0" destOrd="0" parTransId="{8DEAF5ED-D65E-459B-9A0D-418C97A67EBE}" sibTransId="{F9835143-51C0-4AFD-BCAB-10D530EEF0EB}"/>
    <dgm:cxn modelId="{F1714881-FACC-40E5-836E-37FD8CB3E7E2}" type="presOf" srcId="{06CC7426-0286-4D98-A992-E8EEE7B5BCB9}" destId="{6213567A-C98B-4EA8-BB56-86668BE46F4B}" srcOrd="1" destOrd="0" presId="urn:microsoft.com/office/officeart/2005/8/layout/list1"/>
    <dgm:cxn modelId="{583D3125-0C83-4A7D-954E-87FF30B8CBBC}" type="presOf" srcId="{46D64142-464E-4121-917A-85558949DEBE}" destId="{E4F474C8-2183-4731-AE48-67E7F93A7C7C}" srcOrd="0" destOrd="0" presId="urn:microsoft.com/office/officeart/2005/8/layout/list1"/>
    <dgm:cxn modelId="{3D24B446-EBB5-451C-A69C-AC17630F7F06}" type="presOf" srcId="{DAF6A3F7-9194-4E54-9E3E-6EAAD6977BC5}" destId="{01550F48-AC02-4154-9379-90C80FF79223}" srcOrd="0" destOrd="0" presId="urn:microsoft.com/office/officeart/2005/8/layout/list1"/>
    <dgm:cxn modelId="{3BF8347A-24B0-4934-B531-6ECDF046208F}" srcId="{46D64142-464E-4121-917A-85558949DEBE}" destId="{06CC7426-0286-4D98-A992-E8EEE7B5BCB9}" srcOrd="1" destOrd="0" parTransId="{AF150FB8-66C1-4AA9-B971-B4577B8C8FA1}" sibTransId="{DE3204C4-7635-48F6-A435-5EA63358B3F6}"/>
    <dgm:cxn modelId="{E4CEA553-4C4A-4639-B4A4-7373D904B32E}" type="presOf" srcId="{1D5A3735-1A79-4061-85C7-7A8A965700BE}" destId="{7ABC2038-B4D5-45C3-8657-4AFFCB99F748}" srcOrd="0" destOrd="0" presId="urn:microsoft.com/office/officeart/2005/8/layout/list1"/>
    <dgm:cxn modelId="{AD64F421-4676-4BDB-9902-1E0F8F805B46}" srcId="{06CC7426-0286-4D98-A992-E8EEE7B5BCB9}" destId="{DAF6A3F7-9194-4E54-9E3E-6EAAD6977BC5}" srcOrd="0" destOrd="0" parTransId="{E487F8E7-4E9D-4B51-83E0-F699BD203568}" sibTransId="{17D4A113-C194-4FB0-8C88-0BB2DBE47523}"/>
    <dgm:cxn modelId="{0678C6B3-8D20-4B2B-B590-D62CD206B312}" srcId="{1D5A3735-1A79-4061-85C7-7A8A965700BE}" destId="{6131389A-B242-46F2-932C-BF174ABEBE42}" srcOrd="0" destOrd="0" parTransId="{EC6BDFA1-2BC4-445F-8BF1-37B823D755D1}" sibTransId="{7F7B6F76-AEEA-4C36-A698-8B465720D84E}"/>
    <dgm:cxn modelId="{482B9BFF-002E-482D-9F27-33291B7EFDB2}" type="presOf" srcId="{1D5A3735-1A79-4061-85C7-7A8A965700BE}" destId="{C676E610-A5C7-4C78-A1D4-69CF05293712}" srcOrd="1" destOrd="0" presId="urn:microsoft.com/office/officeart/2005/8/layout/list1"/>
    <dgm:cxn modelId="{78822321-67C1-4BE0-B0FC-941E02429A12}" srcId="{06CC7426-0286-4D98-A992-E8EEE7B5BCB9}" destId="{B89C226E-025E-4DC6-80D5-0BF99DC08235}" srcOrd="1" destOrd="0" parTransId="{39530D51-A580-4749-826A-CC75A0F211A1}" sibTransId="{2488F310-79F4-45C9-9F1F-939F316BED72}"/>
    <dgm:cxn modelId="{331E496A-6949-4DD4-AF37-F20FBBABE90C}" type="presOf" srcId="{06CC7426-0286-4D98-A992-E8EEE7B5BCB9}" destId="{59D51DBA-E0D8-43CF-93C6-29C64A56BB6E}" srcOrd="0" destOrd="0" presId="urn:microsoft.com/office/officeart/2005/8/layout/list1"/>
    <dgm:cxn modelId="{7B1E9225-1CEB-4FD7-80E3-C9F78626D97A}" type="presOf" srcId="{6131389A-B242-46F2-932C-BF174ABEBE42}" destId="{65574775-5286-421A-875B-F5C47E53FEBF}" srcOrd="0" destOrd="0" presId="urn:microsoft.com/office/officeart/2005/8/layout/list1"/>
    <dgm:cxn modelId="{8DE41DCF-03BE-4FDE-95E3-097C9F516DBD}" type="presParOf" srcId="{E4F474C8-2183-4731-AE48-67E7F93A7C7C}" destId="{700E69B8-EE0C-4E9E-BB70-E9C8ABF68FA1}" srcOrd="0" destOrd="0" presId="urn:microsoft.com/office/officeart/2005/8/layout/list1"/>
    <dgm:cxn modelId="{A2118B78-1330-47AF-9648-5B1BE7C0DBFC}" type="presParOf" srcId="{700E69B8-EE0C-4E9E-BB70-E9C8ABF68FA1}" destId="{7ABC2038-B4D5-45C3-8657-4AFFCB99F748}" srcOrd="0" destOrd="0" presId="urn:microsoft.com/office/officeart/2005/8/layout/list1"/>
    <dgm:cxn modelId="{A544229B-55A9-4BD6-A1D6-64ABBEAC2614}" type="presParOf" srcId="{700E69B8-EE0C-4E9E-BB70-E9C8ABF68FA1}" destId="{C676E610-A5C7-4C78-A1D4-69CF05293712}" srcOrd="1" destOrd="0" presId="urn:microsoft.com/office/officeart/2005/8/layout/list1"/>
    <dgm:cxn modelId="{F8093932-CB92-4DA3-9C8E-D08C15440BDB}" type="presParOf" srcId="{E4F474C8-2183-4731-AE48-67E7F93A7C7C}" destId="{FF738FC4-50A7-449F-9695-861EB0A92296}" srcOrd="1" destOrd="0" presId="urn:microsoft.com/office/officeart/2005/8/layout/list1"/>
    <dgm:cxn modelId="{7FFDE4EB-37AA-4964-AEF5-A3689AA99EBC}" type="presParOf" srcId="{E4F474C8-2183-4731-AE48-67E7F93A7C7C}" destId="{65574775-5286-421A-875B-F5C47E53FEBF}" srcOrd="2" destOrd="0" presId="urn:microsoft.com/office/officeart/2005/8/layout/list1"/>
    <dgm:cxn modelId="{1287AB08-FD3B-4B68-A048-A6804F9C6EE8}" type="presParOf" srcId="{E4F474C8-2183-4731-AE48-67E7F93A7C7C}" destId="{12710919-799C-486D-8E0B-1954DFF3424D}" srcOrd="3" destOrd="0" presId="urn:microsoft.com/office/officeart/2005/8/layout/list1"/>
    <dgm:cxn modelId="{F4EDB7A0-2F09-462E-8F19-9C6BBFE22FB8}" type="presParOf" srcId="{E4F474C8-2183-4731-AE48-67E7F93A7C7C}" destId="{18E995C8-DC66-49D8-888C-6F883620ED13}" srcOrd="4" destOrd="0" presId="urn:microsoft.com/office/officeart/2005/8/layout/list1"/>
    <dgm:cxn modelId="{D0B8FF88-161D-4654-A04A-7F872626CACF}" type="presParOf" srcId="{18E995C8-DC66-49D8-888C-6F883620ED13}" destId="{59D51DBA-E0D8-43CF-93C6-29C64A56BB6E}" srcOrd="0" destOrd="0" presId="urn:microsoft.com/office/officeart/2005/8/layout/list1"/>
    <dgm:cxn modelId="{4151E64D-BBC1-4091-B646-316121C30E56}" type="presParOf" srcId="{18E995C8-DC66-49D8-888C-6F883620ED13}" destId="{6213567A-C98B-4EA8-BB56-86668BE46F4B}" srcOrd="1" destOrd="0" presId="urn:microsoft.com/office/officeart/2005/8/layout/list1"/>
    <dgm:cxn modelId="{3EF861B0-33D8-433A-9A9B-A05E1816F67A}" type="presParOf" srcId="{E4F474C8-2183-4731-AE48-67E7F93A7C7C}" destId="{82B58302-311D-4B4D-898A-A63AD5ED7A27}" srcOrd="5" destOrd="0" presId="urn:microsoft.com/office/officeart/2005/8/layout/list1"/>
    <dgm:cxn modelId="{CF04E9FF-FD2D-4870-8128-3FD7254FBB8B}" type="presParOf" srcId="{E4F474C8-2183-4731-AE48-67E7F93A7C7C}" destId="{01550F48-AC02-4154-9379-90C80FF79223}" srcOrd="6" destOrd="0" presId="urn:microsoft.com/office/officeart/2005/8/layout/list1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D1F7519-AE8B-4CCF-9B5F-AC4928CDB81C}" type="doc">
      <dgm:prSet loTypeId="urn:microsoft.com/office/officeart/2005/8/layout/vList2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4E351337-78C4-41A1-B6A4-D6C3B2075E14}">
      <dgm:prSet custT="1"/>
      <dgm:spPr/>
      <dgm:t>
        <a:bodyPr/>
        <a:lstStyle/>
        <a:p>
          <a:pPr algn="ctr" rtl="0"/>
          <a:r>
            <a:rPr lang="fr-FR" sz="2400" b="1" dirty="0" smtClean="0"/>
            <a:t>string date ( string $format [, </a:t>
          </a:r>
          <a:r>
            <a:rPr lang="fr-FR" sz="2400" b="1" dirty="0" err="1" smtClean="0"/>
            <a:t>int</a:t>
          </a:r>
          <a:r>
            <a:rPr lang="fr-FR" sz="2400" b="1" dirty="0" smtClean="0"/>
            <a:t> $</a:t>
          </a:r>
          <a:r>
            <a:rPr lang="fr-FR" sz="2400" b="1" dirty="0" err="1" smtClean="0"/>
            <a:t>timestamp</a:t>
          </a:r>
          <a:r>
            <a:rPr lang="fr-FR" sz="2400" b="1" dirty="0" smtClean="0"/>
            <a:t> ] )</a:t>
          </a:r>
        </a:p>
        <a:p>
          <a:pPr algn="just"/>
          <a:r>
            <a:rPr lang="fr-FR" sz="1800" dirty="0" smtClean="0"/>
            <a:t>Retourne une date sous forme d'une chaîne, au format donné par le paramètre </a:t>
          </a:r>
          <a:r>
            <a:rPr lang="fr-FR" sz="1800" b="1" i="1" dirty="0" smtClean="0"/>
            <a:t>format</a:t>
          </a:r>
          <a:r>
            <a:rPr lang="fr-FR" sz="1800" dirty="0" smtClean="0"/>
            <a:t> , fournie par le paramètre </a:t>
          </a:r>
          <a:r>
            <a:rPr lang="fr-FR" sz="1800" b="1" i="1" dirty="0" err="1" smtClean="0"/>
            <a:t>timestamp</a:t>
          </a:r>
          <a:r>
            <a:rPr lang="fr-FR" sz="1800" dirty="0" smtClean="0"/>
            <a:t> ou la date et l'heure courantes si aucun </a:t>
          </a:r>
          <a:r>
            <a:rPr lang="fr-FR" sz="1800" dirty="0" err="1" smtClean="0"/>
            <a:t>timestamp</a:t>
          </a:r>
          <a:r>
            <a:rPr lang="fr-FR" sz="1800" dirty="0" smtClean="0"/>
            <a:t> n'est fourni.</a:t>
          </a:r>
          <a:endParaRPr lang="fr-FR" sz="1400" dirty="0"/>
        </a:p>
      </dgm:t>
    </dgm:pt>
    <dgm:pt modelId="{021560A7-D98E-4962-888E-AABB1B16BBFA}" type="parTrans" cxnId="{8DE693EF-F8F2-4B3C-9834-B60B9D24E600}">
      <dgm:prSet/>
      <dgm:spPr/>
      <dgm:t>
        <a:bodyPr/>
        <a:lstStyle/>
        <a:p>
          <a:endParaRPr lang="fr-FR" sz="1800"/>
        </a:p>
      </dgm:t>
    </dgm:pt>
    <dgm:pt modelId="{EF1B230C-207E-4677-BFEB-FE7178AE68E0}" type="sibTrans" cxnId="{8DE693EF-F8F2-4B3C-9834-B60B9D24E600}">
      <dgm:prSet/>
      <dgm:spPr/>
      <dgm:t>
        <a:bodyPr/>
        <a:lstStyle/>
        <a:p>
          <a:endParaRPr lang="fr-FR" sz="1800"/>
        </a:p>
      </dgm:t>
    </dgm:pt>
    <dgm:pt modelId="{C815CB2F-C895-43B3-B4D1-9FBCE803A221}" type="pres">
      <dgm:prSet presAssocID="{FD1F7519-AE8B-4CCF-9B5F-AC4928CDB81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06BB7E2-245F-48AB-B94A-D16B51737A24}" type="pres">
      <dgm:prSet presAssocID="{4E351337-78C4-41A1-B6A4-D6C3B2075E14}" presName="parentText" presStyleLbl="node1" presStyleIdx="0" presStyleCnt="1" custScaleY="104968" custLinFactNeighborY="294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DE693EF-F8F2-4B3C-9834-B60B9D24E600}" srcId="{FD1F7519-AE8B-4CCF-9B5F-AC4928CDB81C}" destId="{4E351337-78C4-41A1-B6A4-D6C3B2075E14}" srcOrd="0" destOrd="0" parTransId="{021560A7-D98E-4962-888E-AABB1B16BBFA}" sibTransId="{EF1B230C-207E-4677-BFEB-FE7178AE68E0}"/>
    <dgm:cxn modelId="{62F98332-5FAC-41AD-9B6B-0B10EB6D58F5}" type="presOf" srcId="{4E351337-78C4-41A1-B6A4-D6C3B2075E14}" destId="{E06BB7E2-245F-48AB-B94A-D16B51737A24}" srcOrd="0" destOrd="0" presId="urn:microsoft.com/office/officeart/2005/8/layout/vList2"/>
    <dgm:cxn modelId="{D9B20465-EA34-459C-A188-3DBDD6C1A672}" type="presOf" srcId="{FD1F7519-AE8B-4CCF-9B5F-AC4928CDB81C}" destId="{C815CB2F-C895-43B3-B4D1-9FBCE803A221}" srcOrd="0" destOrd="0" presId="urn:microsoft.com/office/officeart/2005/8/layout/vList2"/>
    <dgm:cxn modelId="{B1D312D1-6DA4-4FCA-A83D-51F4EE606CD3}" type="presParOf" srcId="{C815CB2F-C895-43B3-B4D1-9FBCE803A221}" destId="{E06BB7E2-245F-48AB-B94A-D16B51737A24}" srcOrd="0" destOrd="0" presId="urn:microsoft.com/office/officeart/2005/8/layout/vList2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D1F7519-AE8B-4CCF-9B5F-AC4928CDB81C}" type="doc">
      <dgm:prSet loTypeId="urn:microsoft.com/office/officeart/2005/8/layout/vList2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4E351337-78C4-41A1-B6A4-D6C3B2075E14}">
      <dgm:prSet custT="1"/>
      <dgm:spPr/>
      <dgm:t>
        <a:bodyPr/>
        <a:lstStyle/>
        <a:p>
          <a:pPr algn="ctr" rtl="0"/>
          <a:r>
            <a:rPr lang="fr-FR" sz="3200" b="1" dirty="0" err="1" smtClean="0"/>
            <a:t>int</a:t>
          </a:r>
          <a:r>
            <a:rPr lang="fr-FR" sz="3200" b="1" dirty="0" smtClean="0"/>
            <a:t> time (</a:t>
          </a:r>
          <a:r>
            <a:rPr lang="fr-FR" sz="3200" b="1" dirty="0" err="1" smtClean="0"/>
            <a:t>void</a:t>
          </a:r>
          <a:r>
            <a:rPr lang="fr-FR" sz="3200" b="1" dirty="0" smtClean="0"/>
            <a:t>)</a:t>
          </a:r>
        </a:p>
        <a:p>
          <a:pPr algn="l" rtl="0"/>
          <a:r>
            <a:rPr lang="fr-FR" sz="2400" dirty="0" smtClean="0"/>
            <a:t>Retourne l'heure courante, mesurée en secondes depuis le début de l'époque UNIX, (1</a:t>
          </a:r>
          <a:r>
            <a:rPr lang="fr-FR" sz="2400" baseline="30000" dirty="0" smtClean="0"/>
            <a:t>er</a:t>
          </a:r>
          <a:r>
            <a:rPr lang="fr-FR" sz="2400" dirty="0" smtClean="0"/>
            <a:t>  janvier 1970 00:00:00 GMT).</a:t>
          </a:r>
          <a:endParaRPr lang="fr-FR" sz="2400" dirty="0"/>
        </a:p>
      </dgm:t>
    </dgm:pt>
    <dgm:pt modelId="{021560A7-D98E-4962-888E-AABB1B16BBFA}" type="parTrans" cxnId="{8DE693EF-F8F2-4B3C-9834-B60B9D24E600}">
      <dgm:prSet/>
      <dgm:spPr/>
      <dgm:t>
        <a:bodyPr/>
        <a:lstStyle/>
        <a:p>
          <a:endParaRPr lang="fr-FR" sz="1800"/>
        </a:p>
      </dgm:t>
    </dgm:pt>
    <dgm:pt modelId="{EF1B230C-207E-4677-BFEB-FE7178AE68E0}" type="sibTrans" cxnId="{8DE693EF-F8F2-4B3C-9834-B60B9D24E600}">
      <dgm:prSet/>
      <dgm:spPr/>
      <dgm:t>
        <a:bodyPr/>
        <a:lstStyle/>
        <a:p>
          <a:endParaRPr lang="fr-FR" sz="1800"/>
        </a:p>
      </dgm:t>
    </dgm:pt>
    <dgm:pt modelId="{C815CB2F-C895-43B3-B4D1-9FBCE803A221}" type="pres">
      <dgm:prSet presAssocID="{FD1F7519-AE8B-4CCF-9B5F-AC4928CDB81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06BB7E2-245F-48AB-B94A-D16B51737A24}" type="pres">
      <dgm:prSet presAssocID="{4E351337-78C4-41A1-B6A4-D6C3B2075E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DE693EF-F8F2-4B3C-9834-B60B9D24E600}" srcId="{FD1F7519-AE8B-4CCF-9B5F-AC4928CDB81C}" destId="{4E351337-78C4-41A1-B6A4-D6C3B2075E14}" srcOrd="0" destOrd="0" parTransId="{021560A7-D98E-4962-888E-AABB1B16BBFA}" sibTransId="{EF1B230C-207E-4677-BFEB-FE7178AE68E0}"/>
    <dgm:cxn modelId="{8761CC42-ED60-4378-AFC7-8AC71A14B04A}" type="presOf" srcId="{FD1F7519-AE8B-4CCF-9B5F-AC4928CDB81C}" destId="{C815CB2F-C895-43B3-B4D1-9FBCE803A221}" srcOrd="0" destOrd="0" presId="urn:microsoft.com/office/officeart/2005/8/layout/vList2"/>
    <dgm:cxn modelId="{2659D547-398C-4AF4-B27E-365A84F0B1CE}" type="presOf" srcId="{4E351337-78C4-41A1-B6A4-D6C3B2075E14}" destId="{E06BB7E2-245F-48AB-B94A-D16B51737A24}" srcOrd="0" destOrd="0" presId="urn:microsoft.com/office/officeart/2005/8/layout/vList2"/>
    <dgm:cxn modelId="{274732B6-9620-4FAA-B14D-09CC2C4C5434}" type="presParOf" srcId="{C815CB2F-C895-43B3-B4D1-9FBCE803A221}" destId="{E06BB7E2-245F-48AB-B94A-D16B51737A24}" srcOrd="0" destOrd="0" presId="urn:microsoft.com/office/officeart/2005/8/layout/vList2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716C137-A08D-4E8C-B9C3-1616569A4704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AFD6196D-B8ED-4B47-89A2-71B4BFBFB2F6}">
      <dgm:prSet custT="1"/>
      <dgm:spPr/>
      <dgm:t>
        <a:bodyPr/>
        <a:lstStyle/>
        <a:p>
          <a:pPr rtl="0"/>
          <a:r>
            <a:rPr lang="fr-FR" sz="2000" dirty="0" smtClean="0"/>
            <a:t>Permettent la </a:t>
          </a:r>
          <a:r>
            <a:rPr lang="fr-FR" sz="2000" b="1" dirty="0" smtClean="0"/>
            <a:t>sauvegarde de données confidentielles ou importantes sur le serveur</a:t>
          </a:r>
          <a:r>
            <a:rPr lang="fr-FR" sz="2000" dirty="0" smtClean="0"/>
            <a:t> et non sur le client comme pour les cookies (fichiers texte courts voir $_COOKIE et </a:t>
          </a:r>
          <a:r>
            <a:rPr lang="fr-FR" sz="2000" dirty="0" err="1" smtClean="0"/>
            <a:t>setcookie</a:t>
          </a:r>
          <a:r>
            <a:rPr lang="fr-FR" sz="2000" dirty="0" smtClean="0"/>
            <a:t>())</a:t>
          </a:r>
          <a:endParaRPr lang="fr-FR" sz="2000" dirty="0"/>
        </a:p>
      </dgm:t>
    </dgm:pt>
    <dgm:pt modelId="{D17B2D06-B42B-4411-9E50-4518F0EA7DD4}" type="parTrans" cxnId="{7DDEF138-6EB3-4F3D-9EBA-D64012A1A022}">
      <dgm:prSet/>
      <dgm:spPr/>
      <dgm:t>
        <a:bodyPr/>
        <a:lstStyle/>
        <a:p>
          <a:endParaRPr lang="fr-FR" sz="7200"/>
        </a:p>
      </dgm:t>
    </dgm:pt>
    <dgm:pt modelId="{4A0943AA-6B5B-40F2-80B7-9FC597515081}" type="sibTrans" cxnId="{7DDEF138-6EB3-4F3D-9EBA-D64012A1A022}">
      <dgm:prSet/>
      <dgm:spPr/>
      <dgm:t>
        <a:bodyPr/>
        <a:lstStyle/>
        <a:p>
          <a:endParaRPr lang="fr-FR" sz="7200"/>
        </a:p>
      </dgm:t>
    </dgm:pt>
    <dgm:pt modelId="{1FC8CAEC-D3E9-4D89-8649-8B859F9457A8}">
      <dgm:prSet custT="1"/>
      <dgm:spPr/>
      <dgm:t>
        <a:bodyPr/>
        <a:lstStyle/>
        <a:p>
          <a:pPr rtl="0"/>
          <a:r>
            <a:rPr lang="fr-FR" sz="2000" dirty="0" smtClean="0"/>
            <a:t>Exemples d’emploi : </a:t>
          </a:r>
          <a:endParaRPr lang="fr-FR" sz="2000" dirty="0"/>
        </a:p>
      </dgm:t>
    </dgm:pt>
    <dgm:pt modelId="{14AD528B-160E-407C-AA43-6E0223AD2127}" type="parTrans" cxnId="{B2EF8405-58FC-49E6-ACFB-69FE58F17655}">
      <dgm:prSet/>
      <dgm:spPr/>
      <dgm:t>
        <a:bodyPr/>
        <a:lstStyle/>
        <a:p>
          <a:endParaRPr lang="fr-FR" sz="7200"/>
        </a:p>
      </dgm:t>
    </dgm:pt>
    <dgm:pt modelId="{23664D9E-B7E0-4A74-AF2E-6B8DB5F6C649}" type="sibTrans" cxnId="{B2EF8405-58FC-49E6-ACFB-69FE58F17655}">
      <dgm:prSet/>
      <dgm:spPr/>
      <dgm:t>
        <a:bodyPr/>
        <a:lstStyle/>
        <a:p>
          <a:endParaRPr lang="fr-FR" sz="7200"/>
        </a:p>
      </dgm:t>
    </dgm:pt>
    <dgm:pt modelId="{D5199EAC-7C2A-4EDB-A629-D593E637824B}">
      <dgm:prSet custT="1"/>
      <dgm:spPr/>
      <dgm:t>
        <a:bodyPr/>
        <a:lstStyle/>
        <a:p>
          <a:pPr rtl="0"/>
          <a:r>
            <a:rPr lang="fr-FR" sz="2000" dirty="0" smtClean="0"/>
            <a:t>Authentifier un visiteur;</a:t>
          </a:r>
          <a:endParaRPr lang="fr-FR" sz="2000" dirty="0"/>
        </a:p>
      </dgm:t>
    </dgm:pt>
    <dgm:pt modelId="{8094F90C-641E-4343-9702-4ABF59494F79}" type="parTrans" cxnId="{0B39F011-F3F0-4968-9533-8DDBCD1D2876}">
      <dgm:prSet/>
      <dgm:spPr/>
      <dgm:t>
        <a:bodyPr/>
        <a:lstStyle/>
        <a:p>
          <a:endParaRPr lang="fr-FR" sz="7200"/>
        </a:p>
      </dgm:t>
    </dgm:pt>
    <dgm:pt modelId="{45313D93-F597-4E3B-BB2F-A0BF0B151164}" type="sibTrans" cxnId="{0B39F011-F3F0-4968-9533-8DDBCD1D2876}">
      <dgm:prSet/>
      <dgm:spPr/>
      <dgm:t>
        <a:bodyPr/>
        <a:lstStyle/>
        <a:p>
          <a:endParaRPr lang="fr-FR" sz="7200"/>
        </a:p>
      </dgm:t>
    </dgm:pt>
    <dgm:pt modelId="{E0C6B514-3C07-4075-8BED-80F546B6FB64}">
      <dgm:prSet custT="1"/>
      <dgm:spPr/>
      <dgm:t>
        <a:bodyPr/>
        <a:lstStyle/>
        <a:p>
          <a:pPr rtl="0"/>
          <a:r>
            <a:rPr lang="fr-FR" sz="2000" dirty="0" smtClean="0"/>
            <a:t>Garder des informations d’un visiteur tout au long de sa présence dans votre application;</a:t>
          </a:r>
          <a:endParaRPr lang="fr-FR" sz="2000" dirty="0"/>
        </a:p>
      </dgm:t>
    </dgm:pt>
    <dgm:pt modelId="{4FDC432E-FCCE-4EC2-A78B-C21CC4EBFFE9}" type="parTrans" cxnId="{0E63DE39-1D1E-41AD-A434-635EA86267F7}">
      <dgm:prSet/>
      <dgm:spPr/>
      <dgm:t>
        <a:bodyPr/>
        <a:lstStyle/>
        <a:p>
          <a:endParaRPr lang="fr-FR" sz="7200"/>
        </a:p>
      </dgm:t>
    </dgm:pt>
    <dgm:pt modelId="{CD408078-EB6F-4C2F-AEDC-1C0BE36100A0}" type="sibTrans" cxnId="{0E63DE39-1D1E-41AD-A434-635EA86267F7}">
      <dgm:prSet/>
      <dgm:spPr/>
      <dgm:t>
        <a:bodyPr/>
        <a:lstStyle/>
        <a:p>
          <a:endParaRPr lang="fr-FR" sz="7200"/>
        </a:p>
      </dgm:t>
    </dgm:pt>
    <dgm:pt modelId="{E4739576-2595-47BB-9D1E-72062E928E41}">
      <dgm:prSet custT="1"/>
      <dgm:spPr/>
      <dgm:t>
        <a:bodyPr/>
        <a:lstStyle/>
        <a:p>
          <a:pPr rtl="0"/>
          <a:r>
            <a:rPr lang="fr-FR" sz="2000" dirty="0" smtClean="0"/>
            <a:t>Gérer le panier d’achat d’un internaute sur un site marchand;</a:t>
          </a:r>
          <a:endParaRPr lang="fr-FR" sz="2000" dirty="0"/>
        </a:p>
      </dgm:t>
    </dgm:pt>
    <dgm:pt modelId="{4DDCBDC1-020D-40B0-89E5-0CC5564513EC}" type="parTrans" cxnId="{757FF720-0AD0-4300-9917-7F879FCFF3F8}">
      <dgm:prSet/>
      <dgm:spPr/>
      <dgm:t>
        <a:bodyPr/>
        <a:lstStyle/>
        <a:p>
          <a:endParaRPr lang="fr-FR" sz="7200"/>
        </a:p>
      </dgm:t>
    </dgm:pt>
    <dgm:pt modelId="{00247F62-3D8F-4810-8A58-41C27C61DC3F}" type="sibTrans" cxnId="{757FF720-0AD0-4300-9917-7F879FCFF3F8}">
      <dgm:prSet/>
      <dgm:spPr/>
      <dgm:t>
        <a:bodyPr/>
        <a:lstStyle/>
        <a:p>
          <a:endParaRPr lang="fr-FR" sz="7200"/>
        </a:p>
      </dgm:t>
    </dgm:pt>
    <dgm:pt modelId="{AC2EC998-A510-4141-A410-1A3BFBE9AE47}">
      <dgm:prSet custT="1"/>
      <dgm:spPr/>
      <dgm:t>
        <a:bodyPr/>
        <a:lstStyle/>
        <a:p>
          <a:pPr rtl="0"/>
          <a:r>
            <a:rPr lang="fr-FR" sz="2000" dirty="0" smtClean="0"/>
            <a:t>Mettre en place des formulaires en plusieurs parties</a:t>
          </a:r>
          <a:endParaRPr lang="fr-FR" sz="2000" dirty="0"/>
        </a:p>
      </dgm:t>
    </dgm:pt>
    <dgm:pt modelId="{8077B31C-E115-4650-8C8E-27F48AFA95F3}" type="parTrans" cxnId="{D283C85E-4897-4B7D-9156-321B53393826}">
      <dgm:prSet/>
      <dgm:spPr/>
      <dgm:t>
        <a:bodyPr/>
        <a:lstStyle/>
        <a:p>
          <a:endParaRPr lang="fr-FR" sz="7200"/>
        </a:p>
      </dgm:t>
    </dgm:pt>
    <dgm:pt modelId="{1DF3EB47-DE35-4B35-836A-D5F0094A4609}" type="sibTrans" cxnId="{D283C85E-4897-4B7D-9156-321B53393826}">
      <dgm:prSet/>
      <dgm:spPr/>
      <dgm:t>
        <a:bodyPr/>
        <a:lstStyle/>
        <a:p>
          <a:endParaRPr lang="fr-FR" sz="7200"/>
        </a:p>
      </dgm:t>
    </dgm:pt>
    <dgm:pt modelId="{970A241D-0374-402E-A06C-8631CCE68E85}">
      <dgm:prSet custT="1"/>
      <dgm:spPr/>
      <dgm:t>
        <a:bodyPr/>
        <a:lstStyle/>
        <a:p>
          <a:pPr rtl="0"/>
          <a:r>
            <a:rPr lang="fr-FR" sz="2000" dirty="0" smtClean="0"/>
            <a:t>…</a:t>
          </a:r>
          <a:endParaRPr lang="fr-FR" sz="2000" dirty="0"/>
        </a:p>
      </dgm:t>
    </dgm:pt>
    <dgm:pt modelId="{3E6C6D75-0094-4CAA-821F-CAF71AE48F44}" type="parTrans" cxnId="{FEBA3437-205A-4B60-B5EF-D9B00241EEBC}">
      <dgm:prSet/>
      <dgm:spPr/>
      <dgm:t>
        <a:bodyPr/>
        <a:lstStyle/>
        <a:p>
          <a:endParaRPr lang="fr-FR" sz="7200"/>
        </a:p>
      </dgm:t>
    </dgm:pt>
    <dgm:pt modelId="{FF83C3BC-29F4-4F4F-991F-C747AE810746}" type="sibTrans" cxnId="{FEBA3437-205A-4B60-B5EF-D9B00241EEBC}">
      <dgm:prSet/>
      <dgm:spPr/>
      <dgm:t>
        <a:bodyPr/>
        <a:lstStyle/>
        <a:p>
          <a:endParaRPr lang="fr-FR" sz="7200"/>
        </a:p>
      </dgm:t>
    </dgm:pt>
    <dgm:pt modelId="{67C77C25-FCAB-40B1-B1FB-295E71A21508}">
      <dgm:prSet custT="1"/>
      <dgm:spPr/>
      <dgm:t>
        <a:bodyPr/>
        <a:lstStyle/>
        <a:p>
          <a:pPr rtl="0"/>
          <a:endParaRPr lang="fr-FR" sz="2000" dirty="0"/>
        </a:p>
      </dgm:t>
    </dgm:pt>
    <dgm:pt modelId="{67D6AC8A-D6D5-4738-8A0B-53464A39C825}" type="parTrans" cxnId="{4EF509A1-DEDD-436B-A2DA-CFED21204792}">
      <dgm:prSet/>
      <dgm:spPr/>
    </dgm:pt>
    <dgm:pt modelId="{78DFAA09-D0F0-4510-856A-4FCBA0570026}" type="sibTrans" cxnId="{4EF509A1-DEDD-436B-A2DA-CFED21204792}">
      <dgm:prSet/>
      <dgm:spPr/>
    </dgm:pt>
    <dgm:pt modelId="{6FF1B827-4A89-4FC0-AD52-5993CF8FB615}" type="pres">
      <dgm:prSet presAssocID="{3716C137-A08D-4E8C-B9C3-1616569A470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15244F96-2562-43B9-872A-321642E5C719}" type="pres">
      <dgm:prSet presAssocID="{AFD6196D-B8ED-4B47-89A2-71B4BFBFB2F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D8AFD1A-1E56-41A6-A623-F076F50A6BF9}" type="pres">
      <dgm:prSet presAssocID="{4A0943AA-6B5B-40F2-80B7-9FC597515081}" presName="spacer" presStyleCnt="0"/>
      <dgm:spPr/>
    </dgm:pt>
    <dgm:pt modelId="{C3A738E1-B0FF-459E-BA83-9490E7C4B945}" type="pres">
      <dgm:prSet presAssocID="{1FC8CAEC-D3E9-4D89-8649-8B859F9457A8}" presName="parentText" presStyleLbl="node1" presStyleIdx="1" presStyleCnt="2" custScaleY="73107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C836C6D-9E65-42CF-A080-980E3EAFA76D}" type="pres">
      <dgm:prSet presAssocID="{1FC8CAEC-D3E9-4D89-8649-8B859F9457A8}" presName="childText" presStyleLbl="revTx" presStyleIdx="0" presStyleCnt="1" custScaleY="10788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BA3437-205A-4B60-B5EF-D9B00241EEBC}" srcId="{1FC8CAEC-D3E9-4D89-8649-8B859F9457A8}" destId="{970A241D-0374-402E-A06C-8631CCE68E85}" srcOrd="5" destOrd="0" parTransId="{3E6C6D75-0094-4CAA-821F-CAF71AE48F44}" sibTransId="{FF83C3BC-29F4-4F4F-991F-C747AE810746}"/>
    <dgm:cxn modelId="{29BA09FE-03D8-496C-830C-1D3279BA33D2}" type="presOf" srcId="{3716C137-A08D-4E8C-B9C3-1616569A4704}" destId="{6FF1B827-4A89-4FC0-AD52-5993CF8FB615}" srcOrd="0" destOrd="0" presId="urn:microsoft.com/office/officeart/2005/8/layout/vList2"/>
    <dgm:cxn modelId="{FBB6F30F-CD48-485D-AE0A-1663CF7C7198}" type="presOf" srcId="{1FC8CAEC-D3E9-4D89-8649-8B859F9457A8}" destId="{C3A738E1-B0FF-459E-BA83-9490E7C4B945}" srcOrd="0" destOrd="0" presId="urn:microsoft.com/office/officeart/2005/8/layout/vList2"/>
    <dgm:cxn modelId="{0B39F011-F3F0-4968-9533-8DDBCD1D2876}" srcId="{1FC8CAEC-D3E9-4D89-8649-8B859F9457A8}" destId="{D5199EAC-7C2A-4EDB-A629-D593E637824B}" srcOrd="1" destOrd="0" parTransId="{8094F90C-641E-4343-9702-4ABF59494F79}" sibTransId="{45313D93-F597-4E3B-BB2F-A0BF0B151164}"/>
    <dgm:cxn modelId="{029482A4-9A9F-4037-83BA-810D43BFC796}" type="presOf" srcId="{AC2EC998-A510-4141-A410-1A3BFBE9AE47}" destId="{2C836C6D-9E65-42CF-A080-980E3EAFA76D}" srcOrd="0" destOrd="4" presId="urn:microsoft.com/office/officeart/2005/8/layout/vList2"/>
    <dgm:cxn modelId="{2288C22E-B0EF-496D-B297-8AD9E9B1318A}" type="presOf" srcId="{D5199EAC-7C2A-4EDB-A629-D593E637824B}" destId="{2C836C6D-9E65-42CF-A080-980E3EAFA76D}" srcOrd="0" destOrd="1" presId="urn:microsoft.com/office/officeart/2005/8/layout/vList2"/>
    <dgm:cxn modelId="{7DDEF138-6EB3-4F3D-9EBA-D64012A1A022}" srcId="{3716C137-A08D-4E8C-B9C3-1616569A4704}" destId="{AFD6196D-B8ED-4B47-89A2-71B4BFBFB2F6}" srcOrd="0" destOrd="0" parTransId="{D17B2D06-B42B-4411-9E50-4518F0EA7DD4}" sibTransId="{4A0943AA-6B5B-40F2-80B7-9FC597515081}"/>
    <dgm:cxn modelId="{454EA15B-228B-443F-97FF-60A42C8098D3}" type="presOf" srcId="{E0C6B514-3C07-4075-8BED-80F546B6FB64}" destId="{2C836C6D-9E65-42CF-A080-980E3EAFA76D}" srcOrd="0" destOrd="2" presId="urn:microsoft.com/office/officeart/2005/8/layout/vList2"/>
    <dgm:cxn modelId="{4EF509A1-DEDD-436B-A2DA-CFED21204792}" srcId="{1FC8CAEC-D3E9-4D89-8649-8B859F9457A8}" destId="{67C77C25-FCAB-40B1-B1FB-295E71A21508}" srcOrd="0" destOrd="0" parTransId="{67D6AC8A-D6D5-4738-8A0B-53464A39C825}" sibTransId="{78DFAA09-D0F0-4510-856A-4FCBA0570026}"/>
    <dgm:cxn modelId="{0E63DE39-1D1E-41AD-A434-635EA86267F7}" srcId="{1FC8CAEC-D3E9-4D89-8649-8B859F9457A8}" destId="{E0C6B514-3C07-4075-8BED-80F546B6FB64}" srcOrd="2" destOrd="0" parTransId="{4FDC432E-FCCE-4EC2-A78B-C21CC4EBFFE9}" sibTransId="{CD408078-EB6F-4C2F-AEDC-1C0BE36100A0}"/>
    <dgm:cxn modelId="{757FF720-0AD0-4300-9917-7F879FCFF3F8}" srcId="{1FC8CAEC-D3E9-4D89-8649-8B859F9457A8}" destId="{E4739576-2595-47BB-9D1E-72062E928E41}" srcOrd="3" destOrd="0" parTransId="{4DDCBDC1-020D-40B0-89E5-0CC5564513EC}" sibTransId="{00247F62-3D8F-4810-8A58-41C27C61DC3F}"/>
    <dgm:cxn modelId="{C0021136-9772-4F0D-A7BC-5F29056501CB}" type="presOf" srcId="{AFD6196D-B8ED-4B47-89A2-71B4BFBFB2F6}" destId="{15244F96-2562-43B9-872A-321642E5C719}" srcOrd="0" destOrd="0" presId="urn:microsoft.com/office/officeart/2005/8/layout/vList2"/>
    <dgm:cxn modelId="{809799AD-FAE9-4586-8401-FBCBD90F3D35}" type="presOf" srcId="{67C77C25-FCAB-40B1-B1FB-295E71A21508}" destId="{2C836C6D-9E65-42CF-A080-980E3EAFA76D}" srcOrd="0" destOrd="0" presId="urn:microsoft.com/office/officeart/2005/8/layout/vList2"/>
    <dgm:cxn modelId="{E0C24C02-5B71-43B9-BCE7-87F048D607E0}" type="presOf" srcId="{970A241D-0374-402E-A06C-8631CCE68E85}" destId="{2C836C6D-9E65-42CF-A080-980E3EAFA76D}" srcOrd="0" destOrd="5" presId="urn:microsoft.com/office/officeart/2005/8/layout/vList2"/>
    <dgm:cxn modelId="{B2EF8405-58FC-49E6-ACFB-69FE58F17655}" srcId="{3716C137-A08D-4E8C-B9C3-1616569A4704}" destId="{1FC8CAEC-D3E9-4D89-8649-8B859F9457A8}" srcOrd="1" destOrd="0" parTransId="{14AD528B-160E-407C-AA43-6E0223AD2127}" sibTransId="{23664D9E-B7E0-4A74-AF2E-6B8DB5F6C649}"/>
    <dgm:cxn modelId="{C305C9F9-6C31-4C42-9B61-CDEF2E74AFFB}" type="presOf" srcId="{E4739576-2595-47BB-9D1E-72062E928E41}" destId="{2C836C6D-9E65-42CF-A080-980E3EAFA76D}" srcOrd="0" destOrd="3" presId="urn:microsoft.com/office/officeart/2005/8/layout/vList2"/>
    <dgm:cxn modelId="{D283C85E-4897-4B7D-9156-321B53393826}" srcId="{1FC8CAEC-D3E9-4D89-8649-8B859F9457A8}" destId="{AC2EC998-A510-4141-A410-1A3BFBE9AE47}" srcOrd="4" destOrd="0" parTransId="{8077B31C-E115-4650-8C8E-27F48AFA95F3}" sibTransId="{1DF3EB47-DE35-4B35-836A-D5F0094A4609}"/>
    <dgm:cxn modelId="{C7C93C64-35D7-4A86-958D-D0A0D1001954}" type="presParOf" srcId="{6FF1B827-4A89-4FC0-AD52-5993CF8FB615}" destId="{15244F96-2562-43B9-872A-321642E5C719}" srcOrd="0" destOrd="0" presId="urn:microsoft.com/office/officeart/2005/8/layout/vList2"/>
    <dgm:cxn modelId="{9765D2BF-3BD9-4017-A1D7-50D6687DF9C7}" type="presParOf" srcId="{6FF1B827-4A89-4FC0-AD52-5993CF8FB615}" destId="{0D8AFD1A-1E56-41A6-A623-F076F50A6BF9}" srcOrd="1" destOrd="0" presId="urn:microsoft.com/office/officeart/2005/8/layout/vList2"/>
    <dgm:cxn modelId="{9C404FE0-AF84-49B0-99D2-DB20C9657468}" type="presParOf" srcId="{6FF1B827-4A89-4FC0-AD52-5993CF8FB615}" destId="{C3A738E1-B0FF-459E-BA83-9490E7C4B945}" srcOrd="2" destOrd="0" presId="urn:microsoft.com/office/officeart/2005/8/layout/vList2"/>
    <dgm:cxn modelId="{93B7EB9E-4CE2-4391-9FD7-ED85DA87989F}" type="presParOf" srcId="{6FF1B827-4A89-4FC0-AD52-5993CF8FB615}" destId="{2C836C6D-9E65-42CF-A080-980E3EAFA76D}" srcOrd="3" destOrd="0" presId="urn:microsoft.com/office/officeart/2005/8/layout/vList2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9276E44-05C1-4706-B708-13AFDCA7AAC1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87EAF239-67B8-4F67-AE37-3038DF0DA011}">
      <dgm:prSet custT="1"/>
      <dgm:spPr/>
      <dgm:t>
        <a:bodyPr/>
        <a:lstStyle/>
        <a:p>
          <a:pPr rtl="0"/>
          <a:r>
            <a:rPr lang="fr-FR" sz="2000" b="1" dirty="0" err="1" smtClean="0"/>
            <a:t>session_start</a:t>
          </a:r>
          <a:r>
            <a:rPr lang="fr-FR" sz="2000" b="1" dirty="0" smtClean="0"/>
            <a:t>() </a:t>
          </a:r>
          <a:r>
            <a:rPr lang="fr-FR" sz="2000" dirty="0" smtClean="0"/>
            <a:t>appelée </a:t>
          </a:r>
          <a:r>
            <a:rPr lang="fr-FR" sz="2000" b="1" dirty="0" smtClean="0"/>
            <a:t>au début (avant le moindre code (X)HTML) </a:t>
          </a:r>
          <a:r>
            <a:rPr lang="fr-FR" sz="2000" dirty="0" smtClean="0"/>
            <a:t>de chaque page utilisant les variables de sessions.</a:t>
          </a:r>
          <a:endParaRPr lang="fr-FR" sz="2000" dirty="0"/>
        </a:p>
      </dgm:t>
    </dgm:pt>
    <dgm:pt modelId="{D3193237-3899-494D-936E-983EBE8CB513}" type="parTrans" cxnId="{D6F09102-ED5A-4DA9-AF3C-27E3F984F662}">
      <dgm:prSet/>
      <dgm:spPr/>
      <dgm:t>
        <a:bodyPr/>
        <a:lstStyle/>
        <a:p>
          <a:endParaRPr lang="fr-FR" sz="2400"/>
        </a:p>
      </dgm:t>
    </dgm:pt>
    <dgm:pt modelId="{F8A70933-3F28-4876-8622-A53BF7881215}" type="sibTrans" cxnId="{D6F09102-ED5A-4DA9-AF3C-27E3F984F662}">
      <dgm:prSet/>
      <dgm:spPr/>
      <dgm:t>
        <a:bodyPr/>
        <a:lstStyle/>
        <a:p>
          <a:endParaRPr lang="fr-FR" sz="2400"/>
        </a:p>
      </dgm:t>
    </dgm:pt>
    <dgm:pt modelId="{F8CB79F2-0495-4830-A047-05549068A8E1}">
      <dgm:prSet custT="1"/>
      <dgm:spPr/>
      <dgm:t>
        <a:bodyPr/>
        <a:lstStyle/>
        <a:p>
          <a:pPr rtl="0"/>
          <a:endParaRPr lang="fr-FR" sz="1600" dirty="0"/>
        </a:p>
      </dgm:t>
    </dgm:pt>
    <dgm:pt modelId="{AB0D3BEF-E684-4615-A425-DDD9C7595F2A}" type="parTrans" cxnId="{F151B627-9270-4B89-AA19-FC0938740708}">
      <dgm:prSet/>
      <dgm:spPr/>
      <dgm:t>
        <a:bodyPr/>
        <a:lstStyle/>
        <a:p>
          <a:endParaRPr lang="fr-FR" sz="2400"/>
        </a:p>
      </dgm:t>
    </dgm:pt>
    <dgm:pt modelId="{46B1CD19-C4F3-4737-8EF1-856576B996C4}" type="sibTrans" cxnId="{F151B627-9270-4B89-AA19-FC0938740708}">
      <dgm:prSet/>
      <dgm:spPr/>
      <dgm:t>
        <a:bodyPr/>
        <a:lstStyle/>
        <a:p>
          <a:endParaRPr lang="fr-FR" sz="2400"/>
        </a:p>
      </dgm:t>
    </dgm:pt>
    <dgm:pt modelId="{9023BF41-5980-4212-83FB-42F1E34E7F0A}">
      <dgm:prSet custT="1"/>
      <dgm:spPr/>
      <dgm:t>
        <a:bodyPr/>
        <a:lstStyle/>
        <a:p>
          <a:pPr rtl="0"/>
          <a:r>
            <a:rPr lang="fr-FR" sz="2000" dirty="0" smtClean="0"/>
            <a:t>Une fois la session initialisée, on peut accéder aux variables de sessions grâce au tableau </a:t>
          </a:r>
          <a:r>
            <a:rPr lang="fr-FR" sz="2000" b="1" dirty="0" smtClean="0"/>
            <a:t>$_SESSION[]</a:t>
          </a:r>
          <a:r>
            <a:rPr lang="fr-FR" sz="2000" dirty="0" smtClean="0"/>
            <a:t>. C'est dans ce tableau que vous mettrez les variables auxquelles vous voulez accéder de page en page.</a:t>
          </a:r>
          <a:endParaRPr lang="fr-FR" sz="2000" dirty="0"/>
        </a:p>
      </dgm:t>
    </dgm:pt>
    <dgm:pt modelId="{5335DC27-2E03-4984-835C-D2FFBBAEA73C}" type="parTrans" cxnId="{A1DCF1BE-E11E-4006-A501-614C91A0AA50}">
      <dgm:prSet/>
      <dgm:spPr/>
      <dgm:t>
        <a:bodyPr/>
        <a:lstStyle/>
        <a:p>
          <a:endParaRPr lang="fr-FR" sz="2400"/>
        </a:p>
      </dgm:t>
    </dgm:pt>
    <dgm:pt modelId="{02DF6922-BFCB-4767-AF07-42212DBD09B3}" type="sibTrans" cxnId="{A1DCF1BE-E11E-4006-A501-614C91A0AA50}">
      <dgm:prSet/>
      <dgm:spPr/>
      <dgm:t>
        <a:bodyPr/>
        <a:lstStyle/>
        <a:p>
          <a:endParaRPr lang="fr-FR" sz="2400"/>
        </a:p>
      </dgm:t>
    </dgm:pt>
    <dgm:pt modelId="{9397CB7C-BA35-44CF-ADD6-E4B81533E1F0}">
      <dgm:prSet custT="1"/>
      <dgm:spPr/>
      <dgm:t>
        <a:bodyPr/>
        <a:lstStyle/>
        <a:p>
          <a:pPr rtl="0"/>
          <a:r>
            <a:rPr lang="fr-FR" sz="2000" dirty="0" smtClean="0"/>
            <a:t>Les informations de sessions sont stockées dans des fichiers sur le serveur, à chaque session correspond un fichier. Chaque session est désignée par un nom et un identifiant. </a:t>
          </a:r>
          <a:endParaRPr lang="fr-FR" sz="2000" dirty="0"/>
        </a:p>
      </dgm:t>
    </dgm:pt>
    <dgm:pt modelId="{4EF44608-5C02-43F4-9CFB-9C8800D86FEA}" type="parTrans" cxnId="{74D34DC2-D889-44A3-B1B7-C01264A93748}">
      <dgm:prSet/>
      <dgm:spPr/>
      <dgm:t>
        <a:bodyPr/>
        <a:lstStyle/>
        <a:p>
          <a:endParaRPr lang="fr-FR" sz="2400"/>
        </a:p>
      </dgm:t>
    </dgm:pt>
    <dgm:pt modelId="{3E1D19AB-345A-46CC-AF97-60AEE430CD81}" type="sibTrans" cxnId="{74D34DC2-D889-44A3-B1B7-C01264A93748}">
      <dgm:prSet/>
      <dgm:spPr/>
      <dgm:t>
        <a:bodyPr/>
        <a:lstStyle/>
        <a:p>
          <a:endParaRPr lang="fr-FR" sz="2400"/>
        </a:p>
      </dgm:t>
    </dgm:pt>
    <dgm:pt modelId="{6F8643D9-602B-4E4E-A228-2F1B1D13F4D5}">
      <dgm:prSet custT="1"/>
      <dgm:spPr/>
      <dgm:t>
        <a:bodyPr/>
        <a:lstStyle/>
        <a:p>
          <a:pPr rtl="0"/>
          <a:r>
            <a:rPr lang="fr-FR" sz="1800" dirty="0" smtClean="0"/>
            <a:t>Par défaut le nom est généralement </a:t>
          </a:r>
          <a:r>
            <a:rPr lang="fr-FR" sz="1800" b="1" dirty="0" smtClean="0"/>
            <a:t>PHPSESSID</a:t>
          </a:r>
          <a:r>
            <a:rPr lang="fr-FR" sz="1800" dirty="0" smtClean="0"/>
            <a:t>, l'identifiant est lui unique, différent pour chaque session par exemple : 84af0e0b337f35960b36cc3b37ef2ddc.</a:t>
          </a:r>
          <a:endParaRPr lang="fr-FR" sz="1800" dirty="0"/>
        </a:p>
      </dgm:t>
    </dgm:pt>
    <dgm:pt modelId="{1AD13CF6-F2C8-4121-B9F0-58970575FD01}" type="parTrans" cxnId="{95F90DF2-945C-4E70-96A5-159FED4C93FE}">
      <dgm:prSet/>
      <dgm:spPr/>
      <dgm:t>
        <a:bodyPr/>
        <a:lstStyle/>
        <a:p>
          <a:endParaRPr lang="fr-FR" sz="2400"/>
        </a:p>
      </dgm:t>
    </dgm:pt>
    <dgm:pt modelId="{006F5CAA-BA06-4E5B-B29F-E08EAB831C45}" type="sibTrans" cxnId="{95F90DF2-945C-4E70-96A5-159FED4C93FE}">
      <dgm:prSet/>
      <dgm:spPr/>
      <dgm:t>
        <a:bodyPr/>
        <a:lstStyle/>
        <a:p>
          <a:endParaRPr lang="fr-FR" sz="2400"/>
        </a:p>
      </dgm:t>
    </dgm:pt>
    <dgm:pt modelId="{79087AC7-980D-4C4F-ADC4-A62DE83C17F2}" type="pres">
      <dgm:prSet presAssocID="{C9276E44-05C1-4706-B708-13AFDCA7AA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8C274FC-0456-4458-BBC3-0CC24EB5A8DD}" type="pres">
      <dgm:prSet presAssocID="{87EAF239-67B8-4F67-AE37-3038DF0DA011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61F3C72-A42D-4853-8F28-815E8D88F95C}" type="pres">
      <dgm:prSet presAssocID="{87EAF239-67B8-4F67-AE37-3038DF0DA011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FA26D47-43C6-4023-B17F-F62F9A642872}" type="pres">
      <dgm:prSet presAssocID="{9023BF41-5980-4212-83FB-42F1E34E7F0A}" presName="parentText" presStyleLbl="node1" presStyleIdx="1" presStyleCnt="3" custLinFactY="-3140" custLinFactNeighborX="92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784A06A-33F4-4E53-8609-F895BFF5FD79}" type="pres">
      <dgm:prSet presAssocID="{02DF6922-BFCB-4767-AF07-42212DBD09B3}" presName="spacer" presStyleCnt="0"/>
      <dgm:spPr/>
    </dgm:pt>
    <dgm:pt modelId="{162EE6E3-936C-4A33-83F0-2522F5036A62}" type="pres">
      <dgm:prSet presAssocID="{9397CB7C-BA35-44CF-ADD6-E4B81533E1F0}" presName="parentText" presStyleLbl="node1" presStyleIdx="2" presStyleCnt="3" custLinFactNeighborY="-597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3589867-1F76-415A-A06C-F9895BE06F51}" type="pres">
      <dgm:prSet presAssocID="{9397CB7C-BA35-44CF-ADD6-E4B81533E1F0}" presName="childText" presStyleLbl="revTx" presStyleIdx="1" presStyleCnt="2" custScaleY="12583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151B627-9270-4B89-AA19-FC0938740708}" srcId="{87EAF239-67B8-4F67-AE37-3038DF0DA011}" destId="{F8CB79F2-0495-4830-A047-05549068A8E1}" srcOrd="0" destOrd="0" parTransId="{AB0D3BEF-E684-4615-A425-DDD9C7595F2A}" sibTransId="{46B1CD19-C4F3-4737-8EF1-856576B996C4}"/>
    <dgm:cxn modelId="{6FDC8633-FE9B-4C26-8258-F636A2A0D5BF}" type="presOf" srcId="{F8CB79F2-0495-4830-A047-05549068A8E1}" destId="{D61F3C72-A42D-4853-8F28-815E8D88F95C}" srcOrd="0" destOrd="0" presId="urn:microsoft.com/office/officeart/2005/8/layout/vList2"/>
    <dgm:cxn modelId="{D6F09102-ED5A-4DA9-AF3C-27E3F984F662}" srcId="{C9276E44-05C1-4706-B708-13AFDCA7AAC1}" destId="{87EAF239-67B8-4F67-AE37-3038DF0DA011}" srcOrd="0" destOrd="0" parTransId="{D3193237-3899-494D-936E-983EBE8CB513}" sibTransId="{F8A70933-3F28-4876-8622-A53BF7881215}"/>
    <dgm:cxn modelId="{74D34DC2-D889-44A3-B1B7-C01264A93748}" srcId="{C9276E44-05C1-4706-B708-13AFDCA7AAC1}" destId="{9397CB7C-BA35-44CF-ADD6-E4B81533E1F0}" srcOrd="2" destOrd="0" parTransId="{4EF44608-5C02-43F4-9CFB-9C8800D86FEA}" sibTransId="{3E1D19AB-345A-46CC-AF97-60AEE430CD81}"/>
    <dgm:cxn modelId="{5B872808-123A-43FE-99D5-9F88D2A253F7}" type="presOf" srcId="{6F8643D9-602B-4E4E-A228-2F1B1D13F4D5}" destId="{D3589867-1F76-415A-A06C-F9895BE06F51}" srcOrd="0" destOrd="0" presId="urn:microsoft.com/office/officeart/2005/8/layout/vList2"/>
    <dgm:cxn modelId="{6D9B7F4A-5087-4378-8D1E-C860A803C0A5}" type="presOf" srcId="{9023BF41-5980-4212-83FB-42F1E34E7F0A}" destId="{9FA26D47-43C6-4023-B17F-F62F9A642872}" srcOrd="0" destOrd="0" presId="urn:microsoft.com/office/officeart/2005/8/layout/vList2"/>
    <dgm:cxn modelId="{352F4A8D-F820-48D0-9C57-188F0B00CB54}" type="presOf" srcId="{C9276E44-05C1-4706-B708-13AFDCA7AAC1}" destId="{79087AC7-980D-4C4F-ADC4-A62DE83C17F2}" srcOrd="0" destOrd="0" presId="urn:microsoft.com/office/officeart/2005/8/layout/vList2"/>
    <dgm:cxn modelId="{95F90DF2-945C-4E70-96A5-159FED4C93FE}" srcId="{9397CB7C-BA35-44CF-ADD6-E4B81533E1F0}" destId="{6F8643D9-602B-4E4E-A228-2F1B1D13F4D5}" srcOrd="0" destOrd="0" parTransId="{1AD13CF6-F2C8-4121-B9F0-58970575FD01}" sibTransId="{006F5CAA-BA06-4E5B-B29F-E08EAB831C45}"/>
    <dgm:cxn modelId="{19B79BC2-66DE-45E3-AC99-751615AC91EF}" type="presOf" srcId="{87EAF239-67B8-4F67-AE37-3038DF0DA011}" destId="{B8C274FC-0456-4458-BBC3-0CC24EB5A8DD}" srcOrd="0" destOrd="0" presId="urn:microsoft.com/office/officeart/2005/8/layout/vList2"/>
    <dgm:cxn modelId="{AE2E02D4-1B1F-485D-934C-0F8B3CFFEA91}" type="presOf" srcId="{9397CB7C-BA35-44CF-ADD6-E4B81533E1F0}" destId="{162EE6E3-936C-4A33-83F0-2522F5036A62}" srcOrd="0" destOrd="0" presId="urn:microsoft.com/office/officeart/2005/8/layout/vList2"/>
    <dgm:cxn modelId="{A1DCF1BE-E11E-4006-A501-614C91A0AA50}" srcId="{C9276E44-05C1-4706-B708-13AFDCA7AAC1}" destId="{9023BF41-5980-4212-83FB-42F1E34E7F0A}" srcOrd="1" destOrd="0" parTransId="{5335DC27-2E03-4984-835C-D2FFBBAEA73C}" sibTransId="{02DF6922-BFCB-4767-AF07-42212DBD09B3}"/>
    <dgm:cxn modelId="{FE7EF979-74E7-4BFA-8A2A-ABB4A5BA19FC}" type="presParOf" srcId="{79087AC7-980D-4C4F-ADC4-A62DE83C17F2}" destId="{B8C274FC-0456-4458-BBC3-0CC24EB5A8DD}" srcOrd="0" destOrd="0" presId="urn:microsoft.com/office/officeart/2005/8/layout/vList2"/>
    <dgm:cxn modelId="{AD1B9C63-BD7F-4C65-ADA3-87728E3CE817}" type="presParOf" srcId="{79087AC7-980D-4C4F-ADC4-A62DE83C17F2}" destId="{D61F3C72-A42D-4853-8F28-815E8D88F95C}" srcOrd="1" destOrd="0" presId="urn:microsoft.com/office/officeart/2005/8/layout/vList2"/>
    <dgm:cxn modelId="{CCA2A9BC-2A4D-4C1A-B05E-8C79239498BA}" type="presParOf" srcId="{79087AC7-980D-4C4F-ADC4-A62DE83C17F2}" destId="{9FA26D47-43C6-4023-B17F-F62F9A642872}" srcOrd="2" destOrd="0" presId="urn:microsoft.com/office/officeart/2005/8/layout/vList2"/>
    <dgm:cxn modelId="{99C8FB6C-7947-45BF-8B30-9DE416DDBDBC}" type="presParOf" srcId="{79087AC7-980D-4C4F-ADC4-A62DE83C17F2}" destId="{D784A06A-33F4-4E53-8609-F895BFF5FD79}" srcOrd="3" destOrd="0" presId="urn:microsoft.com/office/officeart/2005/8/layout/vList2"/>
    <dgm:cxn modelId="{7B6F6525-8765-4610-92BC-B0A88F75AA1B}" type="presParOf" srcId="{79087AC7-980D-4C4F-ADC4-A62DE83C17F2}" destId="{162EE6E3-936C-4A33-83F0-2522F5036A62}" srcOrd="4" destOrd="0" presId="urn:microsoft.com/office/officeart/2005/8/layout/vList2"/>
    <dgm:cxn modelId="{278177FE-F3BF-4BED-838A-0FA00D887E34}" type="presParOf" srcId="{79087AC7-980D-4C4F-ADC4-A62DE83C17F2}" destId="{D3589867-1F76-415A-A06C-F9895BE06F51}" srcOrd="5" destOrd="0" presId="urn:microsoft.com/office/officeart/2005/8/layout/vList2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B8989E8-7801-4E03-BCAB-21056290ADE9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A3FE7FC8-2913-4A7D-A212-F002D2872533}">
      <dgm:prSet/>
      <dgm:spPr/>
      <dgm:t>
        <a:bodyPr/>
        <a:lstStyle/>
        <a:p>
          <a:pPr rtl="0"/>
          <a:r>
            <a:rPr lang="fr-FR" dirty="0" smtClean="0"/>
            <a:t>Identifiant de la session stocké dans un cookie dont le nom par défaut est PHPSESSID</a:t>
          </a:r>
          <a:endParaRPr lang="fr-FR" dirty="0"/>
        </a:p>
      </dgm:t>
    </dgm:pt>
    <dgm:pt modelId="{A56A87A1-2077-4093-91D7-2F284C9C68CF}" type="parTrans" cxnId="{14FB83F2-B170-46CE-A243-1B3BF6572A7A}">
      <dgm:prSet/>
      <dgm:spPr/>
      <dgm:t>
        <a:bodyPr/>
        <a:lstStyle/>
        <a:p>
          <a:endParaRPr lang="fr-FR"/>
        </a:p>
      </dgm:t>
    </dgm:pt>
    <dgm:pt modelId="{A367A76C-BB18-495A-9B42-A0D91B6BD69E}" type="sibTrans" cxnId="{14FB83F2-B170-46CE-A243-1B3BF6572A7A}">
      <dgm:prSet/>
      <dgm:spPr/>
      <dgm:t>
        <a:bodyPr/>
        <a:lstStyle/>
        <a:p>
          <a:endParaRPr lang="fr-FR"/>
        </a:p>
      </dgm:t>
    </dgm:pt>
    <dgm:pt modelId="{84111571-C000-4165-874C-1BBFF9E29D8F}">
      <dgm:prSet/>
      <dgm:spPr/>
      <dgm:t>
        <a:bodyPr/>
        <a:lstStyle/>
        <a:p>
          <a:pPr rtl="0"/>
          <a:r>
            <a:rPr lang="fr-FR" dirty="0" smtClean="0"/>
            <a:t>Lorsque la fonction </a:t>
          </a:r>
          <a:r>
            <a:rPr lang="fr-FR" dirty="0" err="1" smtClean="0"/>
            <a:t>session_start</a:t>
          </a:r>
          <a:r>
            <a:rPr lang="fr-FR" dirty="0" smtClean="0"/>
            <a:t>() est appelée :</a:t>
          </a:r>
          <a:endParaRPr lang="fr-FR" dirty="0"/>
        </a:p>
      </dgm:t>
    </dgm:pt>
    <dgm:pt modelId="{016AA9E2-98EB-4FDC-8FE6-C8B510B7A17A}" type="parTrans" cxnId="{63F82FCC-9C9D-4AE8-8887-1A47FBA57175}">
      <dgm:prSet/>
      <dgm:spPr/>
      <dgm:t>
        <a:bodyPr/>
        <a:lstStyle/>
        <a:p>
          <a:endParaRPr lang="fr-FR"/>
        </a:p>
      </dgm:t>
    </dgm:pt>
    <dgm:pt modelId="{75566E28-7F3C-428E-997B-FD05648FFFB0}" type="sibTrans" cxnId="{63F82FCC-9C9D-4AE8-8887-1A47FBA57175}">
      <dgm:prSet/>
      <dgm:spPr/>
      <dgm:t>
        <a:bodyPr/>
        <a:lstStyle/>
        <a:p>
          <a:endParaRPr lang="fr-FR"/>
        </a:p>
      </dgm:t>
    </dgm:pt>
    <dgm:pt modelId="{671765BB-9A40-4190-B175-2C05CB58906F}">
      <dgm:prSet/>
      <dgm:spPr/>
      <dgm:t>
        <a:bodyPr/>
        <a:lstStyle/>
        <a:p>
          <a:pPr rtl="0"/>
          <a:r>
            <a:rPr lang="fr-FR" dirty="0" smtClean="0"/>
            <a:t>si aucun cookie correspondant à une session n'existe, alors le serveur génère un identifiant de session et un cookie est créé.</a:t>
          </a:r>
          <a:endParaRPr lang="fr-FR" dirty="0"/>
        </a:p>
      </dgm:t>
    </dgm:pt>
    <dgm:pt modelId="{A0944990-3607-4CF1-A862-C33EF8FCA6B6}" type="parTrans" cxnId="{40E9B25C-0338-4882-9197-93AF64F456C1}">
      <dgm:prSet/>
      <dgm:spPr/>
      <dgm:t>
        <a:bodyPr/>
        <a:lstStyle/>
        <a:p>
          <a:endParaRPr lang="fr-FR"/>
        </a:p>
      </dgm:t>
    </dgm:pt>
    <dgm:pt modelId="{798A97D1-70FB-4A61-883B-F21A64B33BD9}" type="sibTrans" cxnId="{40E9B25C-0338-4882-9197-93AF64F456C1}">
      <dgm:prSet/>
      <dgm:spPr/>
      <dgm:t>
        <a:bodyPr/>
        <a:lstStyle/>
        <a:p>
          <a:endParaRPr lang="fr-FR"/>
        </a:p>
      </dgm:t>
    </dgm:pt>
    <dgm:pt modelId="{6CAB4525-00DE-44B6-8786-7B6067DEB825}">
      <dgm:prSet/>
      <dgm:spPr/>
      <dgm:t>
        <a:bodyPr/>
        <a:lstStyle/>
        <a:p>
          <a:pPr rtl="0"/>
          <a:r>
            <a:rPr lang="fr-FR" dirty="0" smtClean="0"/>
            <a:t>si un cookie existe déjà (c'est-à-dire si une session est déjà ouverte), alors le serveur récupère les variables de sessions correspondantes à l'identifiant qui se trouve dans le cookie déjà présent.</a:t>
          </a:r>
          <a:endParaRPr lang="fr-FR" dirty="0"/>
        </a:p>
      </dgm:t>
    </dgm:pt>
    <dgm:pt modelId="{8F4CF7FB-48F3-45B5-8BEB-57714915CA27}" type="parTrans" cxnId="{E1E9C17C-310F-4846-ABA6-A1366C1DBD4E}">
      <dgm:prSet/>
      <dgm:spPr/>
      <dgm:t>
        <a:bodyPr/>
        <a:lstStyle/>
        <a:p>
          <a:endParaRPr lang="fr-FR"/>
        </a:p>
      </dgm:t>
    </dgm:pt>
    <dgm:pt modelId="{A08AD217-9124-4C72-AA1C-419016872DA3}" type="sibTrans" cxnId="{E1E9C17C-310F-4846-ABA6-A1366C1DBD4E}">
      <dgm:prSet/>
      <dgm:spPr/>
      <dgm:t>
        <a:bodyPr/>
        <a:lstStyle/>
        <a:p>
          <a:endParaRPr lang="fr-FR"/>
        </a:p>
      </dgm:t>
    </dgm:pt>
    <dgm:pt modelId="{6A7DEC5F-AAC2-49C4-BAD2-432BC2872C4A}" type="pres">
      <dgm:prSet presAssocID="{2B8989E8-7801-4E03-BCAB-21056290ADE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DACDA9E-68D5-495F-A42A-55F9A124FB2E}" type="pres">
      <dgm:prSet presAssocID="{A3FE7FC8-2913-4A7D-A212-F002D287253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DCD6F89-21B8-4296-8026-4E394BC25E09}" type="pres">
      <dgm:prSet presAssocID="{A367A76C-BB18-495A-9B42-A0D91B6BD69E}" presName="spacer" presStyleCnt="0"/>
      <dgm:spPr/>
    </dgm:pt>
    <dgm:pt modelId="{133DC1C8-2107-4F95-A5F3-D92C1F2CE475}" type="pres">
      <dgm:prSet presAssocID="{84111571-C000-4165-874C-1BBFF9E29D8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B732D80-BC21-4EDB-BA8E-EACD1354F4D2}" type="pres">
      <dgm:prSet presAssocID="{84111571-C000-4165-874C-1BBFF9E29D8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322143C-F347-480C-BE74-EEF7ECA0BF3C}" type="presOf" srcId="{A3FE7FC8-2913-4A7D-A212-F002D2872533}" destId="{9DACDA9E-68D5-495F-A42A-55F9A124FB2E}" srcOrd="0" destOrd="0" presId="urn:microsoft.com/office/officeart/2005/8/layout/vList2"/>
    <dgm:cxn modelId="{1AF01026-48AD-43EC-840F-0127F1284DB0}" type="presOf" srcId="{2B8989E8-7801-4E03-BCAB-21056290ADE9}" destId="{6A7DEC5F-AAC2-49C4-BAD2-432BC2872C4A}" srcOrd="0" destOrd="0" presId="urn:microsoft.com/office/officeart/2005/8/layout/vList2"/>
    <dgm:cxn modelId="{63F82FCC-9C9D-4AE8-8887-1A47FBA57175}" srcId="{2B8989E8-7801-4E03-BCAB-21056290ADE9}" destId="{84111571-C000-4165-874C-1BBFF9E29D8F}" srcOrd="1" destOrd="0" parTransId="{016AA9E2-98EB-4FDC-8FE6-C8B510B7A17A}" sibTransId="{75566E28-7F3C-428E-997B-FD05648FFFB0}"/>
    <dgm:cxn modelId="{14FB83F2-B170-46CE-A243-1B3BF6572A7A}" srcId="{2B8989E8-7801-4E03-BCAB-21056290ADE9}" destId="{A3FE7FC8-2913-4A7D-A212-F002D2872533}" srcOrd="0" destOrd="0" parTransId="{A56A87A1-2077-4093-91D7-2F284C9C68CF}" sibTransId="{A367A76C-BB18-495A-9B42-A0D91B6BD69E}"/>
    <dgm:cxn modelId="{A50523E8-3EDD-4F99-A698-7330E813A5A4}" type="presOf" srcId="{671765BB-9A40-4190-B175-2C05CB58906F}" destId="{2B732D80-BC21-4EDB-BA8E-EACD1354F4D2}" srcOrd="0" destOrd="0" presId="urn:microsoft.com/office/officeart/2005/8/layout/vList2"/>
    <dgm:cxn modelId="{C64BA90F-61A2-4408-A2D0-F7D076A659B8}" type="presOf" srcId="{6CAB4525-00DE-44B6-8786-7B6067DEB825}" destId="{2B732D80-BC21-4EDB-BA8E-EACD1354F4D2}" srcOrd="0" destOrd="1" presId="urn:microsoft.com/office/officeart/2005/8/layout/vList2"/>
    <dgm:cxn modelId="{40E9B25C-0338-4882-9197-93AF64F456C1}" srcId="{84111571-C000-4165-874C-1BBFF9E29D8F}" destId="{671765BB-9A40-4190-B175-2C05CB58906F}" srcOrd="0" destOrd="0" parTransId="{A0944990-3607-4CF1-A862-C33EF8FCA6B6}" sibTransId="{798A97D1-70FB-4A61-883B-F21A64B33BD9}"/>
    <dgm:cxn modelId="{CD34473C-2CC8-4891-83D7-2E4F90120C4F}" type="presOf" srcId="{84111571-C000-4165-874C-1BBFF9E29D8F}" destId="{133DC1C8-2107-4F95-A5F3-D92C1F2CE475}" srcOrd="0" destOrd="0" presId="urn:microsoft.com/office/officeart/2005/8/layout/vList2"/>
    <dgm:cxn modelId="{E1E9C17C-310F-4846-ABA6-A1366C1DBD4E}" srcId="{84111571-C000-4165-874C-1BBFF9E29D8F}" destId="{6CAB4525-00DE-44B6-8786-7B6067DEB825}" srcOrd="1" destOrd="0" parTransId="{8F4CF7FB-48F3-45B5-8BEB-57714915CA27}" sibTransId="{A08AD217-9124-4C72-AA1C-419016872DA3}"/>
    <dgm:cxn modelId="{7682A0B8-287A-4C08-A2E2-23AC2BAE0A1D}" type="presParOf" srcId="{6A7DEC5F-AAC2-49C4-BAD2-432BC2872C4A}" destId="{9DACDA9E-68D5-495F-A42A-55F9A124FB2E}" srcOrd="0" destOrd="0" presId="urn:microsoft.com/office/officeart/2005/8/layout/vList2"/>
    <dgm:cxn modelId="{9082F822-5D0B-40BA-BD67-33E9E79DD424}" type="presParOf" srcId="{6A7DEC5F-AAC2-49C4-BAD2-432BC2872C4A}" destId="{CDCD6F89-21B8-4296-8026-4E394BC25E09}" srcOrd="1" destOrd="0" presId="urn:microsoft.com/office/officeart/2005/8/layout/vList2"/>
    <dgm:cxn modelId="{749DA7B8-A14D-496C-B34D-74B07018FC67}" type="presParOf" srcId="{6A7DEC5F-AAC2-49C4-BAD2-432BC2872C4A}" destId="{133DC1C8-2107-4F95-A5F3-D92C1F2CE475}" srcOrd="2" destOrd="0" presId="urn:microsoft.com/office/officeart/2005/8/layout/vList2"/>
    <dgm:cxn modelId="{6A237EC9-8BEB-4998-BEDE-4B15BB68BFC7}" type="presParOf" srcId="{6A7DEC5F-AAC2-49C4-BAD2-432BC2872C4A}" destId="{2B732D80-BC21-4EDB-BA8E-EACD1354F4D2}" srcOrd="3" destOrd="0" presId="urn:microsoft.com/office/officeart/2005/8/layout/vList2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584E46F-2FA8-47A6-BA10-F6B44DDD25D6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/>
      <dgm:spPr/>
      <dgm:t>
        <a:bodyPr/>
        <a:lstStyle/>
        <a:p>
          <a:endParaRPr lang="fr-FR"/>
        </a:p>
      </dgm:t>
    </dgm:pt>
    <dgm:pt modelId="{5EA14D41-4A66-49EE-9F11-3BA553B3BB2E}">
      <dgm:prSet/>
      <dgm:spPr/>
      <dgm:t>
        <a:bodyPr/>
        <a:lstStyle/>
        <a:p>
          <a:pPr rtl="0"/>
          <a:r>
            <a:rPr lang="fr-FR" dirty="0" smtClean="0"/>
            <a:t>Pour que le serveur puisse récupérer l'identifiant de session malgré l'absence du cookie, il faut lui passer cet identifiant dans nos url.</a:t>
          </a:r>
          <a:endParaRPr lang="fr-FR" dirty="0"/>
        </a:p>
      </dgm:t>
    </dgm:pt>
    <dgm:pt modelId="{D66D600D-A046-4318-A264-AECFDA6E4AB5}" type="parTrans" cxnId="{3CE1594D-56EC-4D30-98A1-686084B23A57}">
      <dgm:prSet/>
      <dgm:spPr/>
      <dgm:t>
        <a:bodyPr/>
        <a:lstStyle/>
        <a:p>
          <a:endParaRPr lang="fr-FR"/>
        </a:p>
      </dgm:t>
    </dgm:pt>
    <dgm:pt modelId="{30CBF14B-B674-41BA-BA96-59488E11AB69}" type="sibTrans" cxnId="{3CE1594D-56EC-4D30-98A1-686084B23A57}">
      <dgm:prSet/>
      <dgm:spPr/>
      <dgm:t>
        <a:bodyPr/>
        <a:lstStyle/>
        <a:p>
          <a:endParaRPr lang="fr-FR"/>
        </a:p>
      </dgm:t>
    </dgm:pt>
    <dgm:pt modelId="{4AD347A8-09A1-48B9-B8AF-654823CF8A16}">
      <dgm:prSet/>
      <dgm:spPr/>
      <dgm:t>
        <a:bodyPr/>
        <a:lstStyle/>
        <a:p>
          <a:pPr rtl="0"/>
          <a:r>
            <a:rPr lang="fr-FR" dirty="0" smtClean="0"/>
            <a:t>La constante </a:t>
          </a:r>
          <a:r>
            <a:rPr lang="fr-FR" b="1" dirty="0" smtClean="0"/>
            <a:t>SID</a:t>
          </a:r>
          <a:r>
            <a:rPr lang="fr-FR" dirty="0" smtClean="0"/>
            <a:t>, qui est une chaîne de caractères et qui est définie si la session a commencée, est égale à une chaîne vide si un cookie de session approprié a été envoyé et à "&lt;</a:t>
          </a:r>
          <a:r>
            <a:rPr lang="fr-FR" dirty="0" err="1" smtClean="0"/>
            <a:t>nom_de_la_session</a:t>
          </a:r>
          <a:r>
            <a:rPr lang="fr-FR" dirty="0" smtClean="0"/>
            <a:t>&gt;=&lt;</a:t>
          </a:r>
          <a:r>
            <a:rPr lang="fr-FR" dirty="0" err="1" smtClean="0"/>
            <a:t>identifiant_de_la_session</a:t>
          </a:r>
          <a:r>
            <a:rPr lang="fr-FR" dirty="0" smtClean="0"/>
            <a:t>&gt;" sinon.</a:t>
          </a:r>
          <a:endParaRPr lang="fr-FR" dirty="0"/>
        </a:p>
      </dgm:t>
    </dgm:pt>
    <dgm:pt modelId="{DF2F5F22-F4E3-4CF9-8535-5BB824CC2460}" type="parTrans" cxnId="{3A7EC1DC-51ED-467E-8692-F6181B5E42DF}">
      <dgm:prSet/>
      <dgm:spPr/>
      <dgm:t>
        <a:bodyPr/>
        <a:lstStyle/>
        <a:p>
          <a:endParaRPr lang="fr-FR"/>
        </a:p>
      </dgm:t>
    </dgm:pt>
    <dgm:pt modelId="{C3A7AD67-6B17-47CC-8A49-A160B10F9E55}" type="sibTrans" cxnId="{3A7EC1DC-51ED-467E-8692-F6181B5E42DF}">
      <dgm:prSet/>
      <dgm:spPr/>
      <dgm:t>
        <a:bodyPr/>
        <a:lstStyle/>
        <a:p>
          <a:endParaRPr lang="fr-FR"/>
        </a:p>
      </dgm:t>
    </dgm:pt>
    <dgm:pt modelId="{2D069BC3-F062-4DFF-9860-ECFBCA430998}">
      <dgm:prSet/>
      <dgm:spPr/>
      <dgm:t>
        <a:bodyPr/>
        <a:lstStyle/>
        <a:p>
          <a:pPr rtl="0"/>
          <a:r>
            <a:rPr lang="fr-FR" dirty="0" smtClean="0"/>
            <a:t>Si on refuse les cookies, la constante SID vaut donc par exemple quelque chose comme : "PHPSESSID=84af0e0b337f35960b36cc3b37ef2ddc".</a:t>
          </a:r>
          <a:endParaRPr lang="fr-FR" dirty="0"/>
        </a:p>
      </dgm:t>
    </dgm:pt>
    <dgm:pt modelId="{8D95A476-5516-4845-8F57-5BDB676C9AE2}" type="parTrans" cxnId="{D202AAF6-0623-4EF0-928A-B3270061B0A4}">
      <dgm:prSet/>
      <dgm:spPr/>
      <dgm:t>
        <a:bodyPr/>
        <a:lstStyle/>
        <a:p>
          <a:endParaRPr lang="fr-FR"/>
        </a:p>
      </dgm:t>
    </dgm:pt>
    <dgm:pt modelId="{6CBCA437-0385-4D6E-B481-F82550D39D76}" type="sibTrans" cxnId="{D202AAF6-0623-4EF0-928A-B3270061B0A4}">
      <dgm:prSet/>
      <dgm:spPr/>
      <dgm:t>
        <a:bodyPr/>
        <a:lstStyle/>
        <a:p>
          <a:endParaRPr lang="fr-FR"/>
        </a:p>
      </dgm:t>
    </dgm:pt>
    <dgm:pt modelId="{6741729E-9596-466B-8416-69B6DC2AD562}" type="pres">
      <dgm:prSet presAssocID="{8584E46F-2FA8-47A6-BA10-F6B44DDD25D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E97BFD7-2AC8-4D3B-A4E8-D7286820C0AC}" type="pres">
      <dgm:prSet presAssocID="{5EA14D41-4A66-49EE-9F11-3BA553B3BB2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94D070-A460-4131-8903-9B26E18DB52D}" type="pres">
      <dgm:prSet presAssocID="{30CBF14B-B674-41BA-BA96-59488E11AB69}" presName="spacer" presStyleCnt="0"/>
      <dgm:spPr/>
    </dgm:pt>
    <dgm:pt modelId="{128A3EE0-9467-4D66-BE01-844785FE3E78}" type="pres">
      <dgm:prSet presAssocID="{4AD347A8-09A1-48B9-B8AF-654823CF8A1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5803A0F-A51F-455E-89F0-5E444CB47611}" type="pres">
      <dgm:prSet presAssocID="{4AD347A8-09A1-48B9-B8AF-654823CF8A1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0B0EFC5-CBE4-4FF7-8266-6F0C2BF01C49}" type="presOf" srcId="{4AD347A8-09A1-48B9-B8AF-654823CF8A16}" destId="{128A3EE0-9467-4D66-BE01-844785FE3E78}" srcOrd="0" destOrd="0" presId="urn:microsoft.com/office/officeart/2005/8/layout/vList2"/>
    <dgm:cxn modelId="{3A7EC1DC-51ED-467E-8692-F6181B5E42DF}" srcId="{8584E46F-2FA8-47A6-BA10-F6B44DDD25D6}" destId="{4AD347A8-09A1-48B9-B8AF-654823CF8A16}" srcOrd="1" destOrd="0" parTransId="{DF2F5F22-F4E3-4CF9-8535-5BB824CC2460}" sibTransId="{C3A7AD67-6B17-47CC-8A49-A160B10F9E55}"/>
    <dgm:cxn modelId="{CEF444B7-1B69-4CAA-8177-1C8B1C5199C1}" type="presOf" srcId="{5EA14D41-4A66-49EE-9F11-3BA553B3BB2E}" destId="{5E97BFD7-2AC8-4D3B-A4E8-D7286820C0AC}" srcOrd="0" destOrd="0" presId="urn:microsoft.com/office/officeart/2005/8/layout/vList2"/>
    <dgm:cxn modelId="{D202AAF6-0623-4EF0-928A-B3270061B0A4}" srcId="{4AD347A8-09A1-48B9-B8AF-654823CF8A16}" destId="{2D069BC3-F062-4DFF-9860-ECFBCA430998}" srcOrd="0" destOrd="0" parTransId="{8D95A476-5516-4845-8F57-5BDB676C9AE2}" sibTransId="{6CBCA437-0385-4D6E-B481-F82550D39D76}"/>
    <dgm:cxn modelId="{0801100A-3845-41B2-8FC0-50AF309FC901}" type="presOf" srcId="{2D069BC3-F062-4DFF-9860-ECFBCA430998}" destId="{C5803A0F-A51F-455E-89F0-5E444CB47611}" srcOrd="0" destOrd="0" presId="urn:microsoft.com/office/officeart/2005/8/layout/vList2"/>
    <dgm:cxn modelId="{3CE1594D-56EC-4D30-98A1-686084B23A57}" srcId="{8584E46F-2FA8-47A6-BA10-F6B44DDD25D6}" destId="{5EA14D41-4A66-49EE-9F11-3BA553B3BB2E}" srcOrd="0" destOrd="0" parTransId="{D66D600D-A046-4318-A264-AECFDA6E4AB5}" sibTransId="{30CBF14B-B674-41BA-BA96-59488E11AB69}"/>
    <dgm:cxn modelId="{F8175DDD-EF7A-45B2-AD57-251493FB232C}" type="presOf" srcId="{8584E46F-2FA8-47A6-BA10-F6B44DDD25D6}" destId="{6741729E-9596-466B-8416-69B6DC2AD562}" srcOrd="0" destOrd="0" presId="urn:microsoft.com/office/officeart/2005/8/layout/vList2"/>
    <dgm:cxn modelId="{E0A759E0-7872-4956-B0F1-7428988E993C}" type="presParOf" srcId="{6741729E-9596-466B-8416-69B6DC2AD562}" destId="{5E97BFD7-2AC8-4D3B-A4E8-D7286820C0AC}" srcOrd="0" destOrd="0" presId="urn:microsoft.com/office/officeart/2005/8/layout/vList2"/>
    <dgm:cxn modelId="{49E195EE-E4BB-411E-A3DC-0E9E995ABB04}" type="presParOf" srcId="{6741729E-9596-466B-8416-69B6DC2AD562}" destId="{5F94D070-A460-4131-8903-9B26E18DB52D}" srcOrd="1" destOrd="0" presId="urn:microsoft.com/office/officeart/2005/8/layout/vList2"/>
    <dgm:cxn modelId="{C6D33C31-DD95-41E5-857A-1B5C998F92AE}" type="presParOf" srcId="{6741729E-9596-466B-8416-69B6DC2AD562}" destId="{128A3EE0-9467-4D66-BE01-844785FE3E78}" srcOrd="2" destOrd="0" presId="urn:microsoft.com/office/officeart/2005/8/layout/vList2"/>
    <dgm:cxn modelId="{2C405777-60DB-46D8-8FDD-509BE703286D}" type="presParOf" srcId="{6741729E-9596-466B-8416-69B6DC2AD562}" destId="{C5803A0F-A51F-455E-89F0-5E444CB47611}" srcOrd="3" destOrd="0" presId="urn:microsoft.com/office/officeart/2005/8/layout/vList2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0F4947D-D2A3-4E46-B376-1EDE7AB7F511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/>
      <dgm:spPr/>
      <dgm:t>
        <a:bodyPr/>
        <a:lstStyle/>
        <a:p>
          <a:endParaRPr lang="fr-FR"/>
        </a:p>
      </dgm:t>
    </dgm:pt>
    <dgm:pt modelId="{08FBF28E-0450-4993-8312-B42FD45232D1}">
      <dgm:prSet/>
      <dgm:spPr/>
      <dgm:t>
        <a:bodyPr/>
        <a:lstStyle/>
        <a:p>
          <a:pPr rtl="0"/>
          <a:r>
            <a:rPr lang="fr-FR" dirty="0" smtClean="0"/>
            <a:t>PHP efface la session de lui-même au bout d'un certain temps, néanmoins vous pouvez forcer la destruction de la session avec la fonction </a:t>
          </a:r>
          <a:r>
            <a:rPr lang="fr-FR" b="1" dirty="0" err="1" smtClean="0"/>
            <a:t>session_destroy</a:t>
          </a:r>
          <a:r>
            <a:rPr lang="fr-FR" b="1" dirty="0" smtClean="0"/>
            <a:t>()</a:t>
          </a:r>
          <a:r>
            <a:rPr lang="fr-FR" dirty="0" smtClean="0"/>
            <a:t>.</a:t>
          </a:r>
          <a:endParaRPr lang="fr-FR" dirty="0"/>
        </a:p>
      </dgm:t>
    </dgm:pt>
    <dgm:pt modelId="{656FFE7E-7B0C-4964-AED0-DE0DEE77806E}" type="parTrans" cxnId="{E05A87AC-8ABB-41B7-8102-C7AB3D151BEA}">
      <dgm:prSet/>
      <dgm:spPr/>
      <dgm:t>
        <a:bodyPr/>
        <a:lstStyle/>
        <a:p>
          <a:endParaRPr lang="fr-FR"/>
        </a:p>
      </dgm:t>
    </dgm:pt>
    <dgm:pt modelId="{629431BF-3299-4C08-B32F-89CAA83EEC45}" type="sibTrans" cxnId="{E05A87AC-8ABB-41B7-8102-C7AB3D151BEA}">
      <dgm:prSet/>
      <dgm:spPr/>
      <dgm:t>
        <a:bodyPr/>
        <a:lstStyle/>
        <a:p>
          <a:endParaRPr lang="fr-FR"/>
        </a:p>
      </dgm:t>
    </dgm:pt>
    <dgm:pt modelId="{DA02F09E-6721-44EB-8CF6-02E5B4E71331}">
      <dgm:prSet/>
      <dgm:spPr/>
      <dgm:t>
        <a:bodyPr/>
        <a:lstStyle/>
        <a:p>
          <a:pPr rtl="0"/>
          <a:r>
            <a:rPr lang="fr-FR" dirty="0" smtClean="0"/>
            <a:t>Remarque : la fonction </a:t>
          </a:r>
          <a:r>
            <a:rPr lang="fr-FR" dirty="0" err="1" smtClean="0"/>
            <a:t>session_destroy</a:t>
          </a:r>
          <a:r>
            <a:rPr lang="fr-FR" dirty="0" smtClean="0"/>
            <a:t>() ne fait qu'effacer le fichier de données, elle n'efface pas les variables présentes dans $_SESSION[]. Pour éviter tout risque de confusion, effacer $_SESSION[] aussi : </a:t>
          </a:r>
          <a:r>
            <a:rPr lang="fr-FR" dirty="0" err="1" smtClean="0">
              <a:solidFill>
                <a:srgbClr val="0000FF"/>
              </a:solidFill>
            </a:rPr>
            <a:t>unset</a:t>
          </a:r>
          <a:r>
            <a:rPr lang="fr-FR" dirty="0" smtClean="0">
              <a:solidFill>
                <a:srgbClr val="0000FF"/>
              </a:solidFill>
            </a:rPr>
            <a:t>($_SESSION);</a:t>
          </a:r>
          <a:endParaRPr lang="fr-FR" dirty="0">
            <a:solidFill>
              <a:srgbClr val="0000FF"/>
            </a:solidFill>
          </a:endParaRPr>
        </a:p>
      </dgm:t>
    </dgm:pt>
    <dgm:pt modelId="{A88832E2-D569-4064-BF60-9F8762B9EB31}" type="parTrans" cxnId="{117D3F16-1A52-468F-888E-8CA65194F291}">
      <dgm:prSet/>
      <dgm:spPr/>
      <dgm:t>
        <a:bodyPr/>
        <a:lstStyle/>
        <a:p>
          <a:endParaRPr lang="fr-FR"/>
        </a:p>
      </dgm:t>
    </dgm:pt>
    <dgm:pt modelId="{E372252A-E085-421C-AE3F-5423B5910F82}" type="sibTrans" cxnId="{117D3F16-1A52-468F-888E-8CA65194F291}">
      <dgm:prSet/>
      <dgm:spPr/>
      <dgm:t>
        <a:bodyPr/>
        <a:lstStyle/>
        <a:p>
          <a:endParaRPr lang="fr-FR"/>
        </a:p>
      </dgm:t>
    </dgm:pt>
    <dgm:pt modelId="{4B9FC13B-2115-4CC3-BF8A-625E197C888A}" type="pres">
      <dgm:prSet presAssocID="{D0F4947D-D2A3-4E46-B376-1EDE7AB7F51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8F42EA2-1320-452B-8938-A013CB30D8B5}" type="pres">
      <dgm:prSet presAssocID="{08FBF28E-0450-4993-8312-B42FD45232D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F458843-C7CE-4900-B515-98FA2A455FD5}" type="pres">
      <dgm:prSet presAssocID="{629431BF-3299-4C08-B32F-89CAA83EEC45}" presName="spacer" presStyleCnt="0"/>
      <dgm:spPr/>
    </dgm:pt>
    <dgm:pt modelId="{2CAA2183-D139-48BA-84DF-A77752532F34}" type="pres">
      <dgm:prSet presAssocID="{DA02F09E-6721-44EB-8CF6-02E5B4E7133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17D3F16-1A52-468F-888E-8CA65194F291}" srcId="{D0F4947D-D2A3-4E46-B376-1EDE7AB7F511}" destId="{DA02F09E-6721-44EB-8CF6-02E5B4E71331}" srcOrd="1" destOrd="0" parTransId="{A88832E2-D569-4064-BF60-9F8762B9EB31}" sibTransId="{E372252A-E085-421C-AE3F-5423B5910F82}"/>
    <dgm:cxn modelId="{E05A87AC-8ABB-41B7-8102-C7AB3D151BEA}" srcId="{D0F4947D-D2A3-4E46-B376-1EDE7AB7F511}" destId="{08FBF28E-0450-4993-8312-B42FD45232D1}" srcOrd="0" destOrd="0" parTransId="{656FFE7E-7B0C-4964-AED0-DE0DEE77806E}" sibTransId="{629431BF-3299-4C08-B32F-89CAA83EEC45}"/>
    <dgm:cxn modelId="{6445FBEF-294E-4508-90D7-7B424C2E880C}" type="presOf" srcId="{DA02F09E-6721-44EB-8CF6-02E5B4E71331}" destId="{2CAA2183-D139-48BA-84DF-A77752532F34}" srcOrd="0" destOrd="0" presId="urn:microsoft.com/office/officeart/2005/8/layout/vList2"/>
    <dgm:cxn modelId="{18EFE6CC-9D77-430D-87F0-6316597D9463}" type="presOf" srcId="{08FBF28E-0450-4993-8312-B42FD45232D1}" destId="{F8F42EA2-1320-452B-8938-A013CB30D8B5}" srcOrd="0" destOrd="0" presId="urn:microsoft.com/office/officeart/2005/8/layout/vList2"/>
    <dgm:cxn modelId="{511DB5AF-DD9B-4E3B-B7A2-E2F430F66325}" type="presOf" srcId="{D0F4947D-D2A3-4E46-B376-1EDE7AB7F511}" destId="{4B9FC13B-2115-4CC3-BF8A-625E197C888A}" srcOrd="0" destOrd="0" presId="urn:microsoft.com/office/officeart/2005/8/layout/vList2"/>
    <dgm:cxn modelId="{196F36A5-A888-4A62-B829-442990CC97B1}" type="presParOf" srcId="{4B9FC13B-2115-4CC3-BF8A-625E197C888A}" destId="{F8F42EA2-1320-452B-8938-A013CB30D8B5}" srcOrd="0" destOrd="0" presId="urn:microsoft.com/office/officeart/2005/8/layout/vList2"/>
    <dgm:cxn modelId="{B00D3689-CEAC-4830-8B6D-2506C42048E6}" type="presParOf" srcId="{4B9FC13B-2115-4CC3-BF8A-625E197C888A}" destId="{6F458843-C7CE-4900-B515-98FA2A455FD5}" srcOrd="1" destOrd="0" presId="urn:microsoft.com/office/officeart/2005/8/layout/vList2"/>
    <dgm:cxn modelId="{08FE81E3-8937-4516-A472-05FF8D18E3D9}" type="presParOf" srcId="{4B9FC13B-2115-4CC3-BF8A-625E197C888A}" destId="{2CAA2183-D139-48BA-84DF-A77752532F34}" srcOrd="2" destOrd="0" presId="urn:microsoft.com/office/officeart/2005/8/layout/vList2"/>
  </dgm:cxnLst>
  <dgm:bg/>
  <dgm:whole/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BE11205-C654-4081-BCEB-D1658C4759F2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C660B7B6-4A11-4E09-920B-E7756DE866C9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sz="2200" b="1" dirty="0" err="1" smtClean="0">
              <a:solidFill>
                <a:schemeClr val="tx1"/>
              </a:solidFill>
            </a:rPr>
            <a:t>PostgreSQL</a:t>
          </a:r>
          <a:r>
            <a:rPr lang="fr-FR" sz="2200" dirty="0" smtClean="0"/>
            <a:t> est un système gratuit de gestion de bases de données relationnel objet (</a:t>
          </a:r>
          <a:r>
            <a:rPr lang="fr-FR" sz="2200" b="1" dirty="0" smtClean="0"/>
            <a:t>SGBDRO</a:t>
          </a:r>
          <a:r>
            <a:rPr lang="fr-FR" sz="2200" dirty="0" smtClean="0"/>
            <a:t>). Fonctionnalités comparables à celles des ses concurrents  propriétaires comme Oracle.</a:t>
          </a:r>
        </a:p>
        <a:p>
          <a:pPr rtl="0"/>
          <a:r>
            <a:rPr lang="fr-FR" sz="2200" dirty="0" err="1" smtClean="0"/>
            <a:t>PostgreSQL</a:t>
          </a:r>
          <a:r>
            <a:rPr lang="fr-FR" sz="2200" dirty="0" smtClean="0"/>
            <a:t> offre notamment : </a:t>
          </a:r>
          <a:endParaRPr lang="fr-FR" sz="2200" dirty="0"/>
        </a:p>
      </dgm:t>
    </dgm:pt>
    <dgm:pt modelId="{88F88C43-5874-45EB-81C3-1D20C2877930}" type="parTrans" cxnId="{A6D8751C-EEB2-477E-A936-1C961EA07647}">
      <dgm:prSet/>
      <dgm:spPr/>
      <dgm:t>
        <a:bodyPr/>
        <a:lstStyle/>
        <a:p>
          <a:endParaRPr lang="fr-FR" sz="2400"/>
        </a:p>
      </dgm:t>
    </dgm:pt>
    <dgm:pt modelId="{449E4B50-F5DB-465C-8EE5-7457AFE8969C}" type="sibTrans" cxnId="{A6D8751C-EEB2-477E-A936-1C961EA07647}">
      <dgm:prSet/>
      <dgm:spPr/>
      <dgm:t>
        <a:bodyPr/>
        <a:lstStyle/>
        <a:p>
          <a:endParaRPr lang="fr-FR" sz="2400"/>
        </a:p>
      </dgm:t>
    </dgm:pt>
    <dgm:pt modelId="{FC8DCFA8-8CB2-4F93-8A81-717126C630F6}" type="pres">
      <dgm:prSet presAssocID="{7BE11205-C654-4081-BCEB-D1658C4759F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3F990C6-0219-4B82-B192-879C5FC1408F}" type="pres">
      <dgm:prSet presAssocID="{C660B7B6-4A11-4E09-920B-E7756DE866C9}" presName="parentText" presStyleLbl="node1" presStyleIdx="0" presStyleCnt="1" custLinFactNeighborY="-566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981C17A-A7A3-4F1E-92BE-5C48E3493FBD}" type="presOf" srcId="{C660B7B6-4A11-4E09-920B-E7756DE866C9}" destId="{33F990C6-0219-4B82-B192-879C5FC1408F}" srcOrd="0" destOrd="0" presId="urn:microsoft.com/office/officeart/2005/8/layout/vList2"/>
    <dgm:cxn modelId="{A6D8751C-EEB2-477E-A936-1C961EA07647}" srcId="{7BE11205-C654-4081-BCEB-D1658C4759F2}" destId="{C660B7B6-4A11-4E09-920B-E7756DE866C9}" srcOrd="0" destOrd="0" parTransId="{88F88C43-5874-45EB-81C3-1D20C2877930}" sibTransId="{449E4B50-F5DB-465C-8EE5-7457AFE8969C}"/>
    <dgm:cxn modelId="{05E4A0C6-8BAB-4638-AD43-B492CEFAAC6C}" type="presOf" srcId="{7BE11205-C654-4081-BCEB-D1658C4759F2}" destId="{FC8DCFA8-8CB2-4F93-8A81-717126C630F6}" srcOrd="0" destOrd="0" presId="urn:microsoft.com/office/officeart/2005/8/layout/vList2"/>
    <dgm:cxn modelId="{8DD7B67E-1674-4502-9A2F-E0ED1CAF38AD}" type="presParOf" srcId="{FC8DCFA8-8CB2-4F93-8A81-717126C630F6}" destId="{33F990C6-0219-4B82-B192-879C5FC1408F}" srcOrd="0" destOrd="0" presId="urn:microsoft.com/office/officeart/2005/8/layout/vList2"/>
  </dgm:cxnLst>
  <dgm:bg/>
  <dgm:whole/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52C88C3-D2C0-4ABE-AB51-07C8752A4142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fr-FR"/>
        </a:p>
      </dgm:t>
    </dgm:pt>
    <dgm:pt modelId="{00A6AC90-55D7-4C0C-AF82-427C12A1D118}">
      <dgm:prSet custT="1"/>
      <dgm:spPr/>
      <dgm:t>
        <a:bodyPr/>
        <a:lstStyle/>
        <a:p>
          <a:pPr rtl="0"/>
          <a:r>
            <a:rPr lang="fr-FR" sz="2200" dirty="0" smtClean="0"/>
            <a:t>La possibilité d’imposer des </a:t>
          </a:r>
          <a:r>
            <a:rPr lang="fr-FR" sz="2200" b="1" dirty="0" smtClean="0"/>
            <a:t>contraintes à l’insertion des données</a:t>
          </a:r>
          <a:endParaRPr lang="fr-FR" sz="2200" b="1" dirty="0"/>
        </a:p>
      </dgm:t>
    </dgm:pt>
    <dgm:pt modelId="{FB92E5DB-F0C2-4CAF-B252-837C4EC93E88}" type="parTrans" cxnId="{78D7802E-900A-4006-AA79-8B007EA97DAB}">
      <dgm:prSet/>
      <dgm:spPr/>
      <dgm:t>
        <a:bodyPr/>
        <a:lstStyle/>
        <a:p>
          <a:endParaRPr lang="fr-FR" sz="2200"/>
        </a:p>
      </dgm:t>
    </dgm:pt>
    <dgm:pt modelId="{2AAC11F0-1E7A-46CB-AACD-4A56EADF5DF9}" type="sibTrans" cxnId="{78D7802E-900A-4006-AA79-8B007EA97DAB}">
      <dgm:prSet/>
      <dgm:spPr/>
      <dgm:t>
        <a:bodyPr/>
        <a:lstStyle/>
        <a:p>
          <a:endParaRPr lang="fr-FR" sz="2200"/>
        </a:p>
      </dgm:t>
    </dgm:pt>
    <dgm:pt modelId="{0C9FE215-2DB3-4353-9754-9D29DAE860D0}">
      <dgm:prSet custT="1"/>
      <dgm:spPr/>
      <dgm:t>
        <a:bodyPr/>
        <a:lstStyle/>
        <a:p>
          <a:pPr rtl="0"/>
          <a:r>
            <a:rPr lang="fr-FR" sz="2200" dirty="0" smtClean="0"/>
            <a:t>Les </a:t>
          </a:r>
          <a:r>
            <a:rPr lang="fr-FR" sz="2200" b="1" dirty="0" smtClean="0"/>
            <a:t>contraintes d’intégrités </a:t>
          </a:r>
          <a:r>
            <a:rPr lang="fr-FR" sz="2200" dirty="0" smtClean="0"/>
            <a:t>(garantie d’intégrité des données)</a:t>
          </a:r>
          <a:endParaRPr lang="fr-FR" sz="2200" dirty="0"/>
        </a:p>
      </dgm:t>
    </dgm:pt>
    <dgm:pt modelId="{E902ACEF-459A-46D5-A691-56AFEAA0B9C8}" type="parTrans" cxnId="{1BEE6A56-996A-4598-89CC-E88FA2394BD4}">
      <dgm:prSet/>
      <dgm:spPr/>
      <dgm:t>
        <a:bodyPr/>
        <a:lstStyle/>
        <a:p>
          <a:endParaRPr lang="fr-FR" sz="2200"/>
        </a:p>
      </dgm:t>
    </dgm:pt>
    <dgm:pt modelId="{1988C9D7-47E0-4EBE-89FB-B2B0D7218C16}" type="sibTrans" cxnId="{1BEE6A56-996A-4598-89CC-E88FA2394BD4}">
      <dgm:prSet/>
      <dgm:spPr/>
      <dgm:t>
        <a:bodyPr/>
        <a:lstStyle/>
        <a:p>
          <a:endParaRPr lang="fr-FR" sz="2200"/>
        </a:p>
      </dgm:t>
    </dgm:pt>
    <dgm:pt modelId="{4B7DA9FE-28B6-4CAF-9DD3-703CDD976480}">
      <dgm:prSet custT="1"/>
      <dgm:spPr/>
      <dgm:t>
        <a:bodyPr/>
        <a:lstStyle/>
        <a:p>
          <a:pPr rtl="0"/>
          <a:r>
            <a:rPr lang="fr-FR" sz="2200" dirty="0" smtClean="0"/>
            <a:t>La possibilité de créer des </a:t>
          </a:r>
          <a:r>
            <a:rPr lang="fr-FR" sz="2200" b="1" dirty="0" smtClean="0"/>
            <a:t>vues</a:t>
          </a:r>
          <a:endParaRPr lang="fr-FR" sz="2200" b="1" dirty="0"/>
        </a:p>
      </dgm:t>
    </dgm:pt>
    <dgm:pt modelId="{66B38BD2-6C9D-48FA-AAE5-5F718BE99EF7}" type="parTrans" cxnId="{DAA3C944-41F0-4250-A8D1-AC0E44878FB2}">
      <dgm:prSet/>
      <dgm:spPr/>
      <dgm:t>
        <a:bodyPr/>
        <a:lstStyle/>
        <a:p>
          <a:endParaRPr lang="fr-FR" sz="2200"/>
        </a:p>
      </dgm:t>
    </dgm:pt>
    <dgm:pt modelId="{D77476B6-29F1-4892-9605-CB0B8C2A58FD}" type="sibTrans" cxnId="{DAA3C944-41F0-4250-A8D1-AC0E44878FB2}">
      <dgm:prSet/>
      <dgm:spPr/>
      <dgm:t>
        <a:bodyPr/>
        <a:lstStyle/>
        <a:p>
          <a:endParaRPr lang="fr-FR" sz="2200"/>
        </a:p>
      </dgm:t>
    </dgm:pt>
    <dgm:pt modelId="{0685781A-8B0E-47FC-AEFC-C2707DB8722E}">
      <dgm:prSet custT="1"/>
      <dgm:spPr/>
      <dgm:t>
        <a:bodyPr/>
        <a:lstStyle/>
        <a:p>
          <a:pPr rtl="0"/>
          <a:r>
            <a:rPr lang="fr-FR" sz="2200" dirty="0" smtClean="0"/>
            <a:t>La possibilité d’</a:t>
          </a:r>
          <a:r>
            <a:rPr lang="fr-FR" sz="2200" b="1" dirty="0" smtClean="0"/>
            <a:t>hériter</a:t>
          </a:r>
          <a:r>
            <a:rPr lang="fr-FR" sz="2200" dirty="0" smtClean="0"/>
            <a:t> des tables et des types de données</a:t>
          </a:r>
          <a:endParaRPr lang="fr-FR" sz="2200" dirty="0"/>
        </a:p>
      </dgm:t>
    </dgm:pt>
    <dgm:pt modelId="{B575B72A-8AB3-4443-8287-4A43F0BA5055}" type="parTrans" cxnId="{ADB9666C-1B20-4D99-B1D3-16C16C8181D4}">
      <dgm:prSet/>
      <dgm:spPr/>
      <dgm:t>
        <a:bodyPr/>
        <a:lstStyle/>
        <a:p>
          <a:endParaRPr lang="fr-FR" sz="2200"/>
        </a:p>
      </dgm:t>
    </dgm:pt>
    <dgm:pt modelId="{A4203A06-0079-48D2-8A48-32AB5EB6B21B}" type="sibTrans" cxnId="{ADB9666C-1B20-4D99-B1D3-16C16C8181D4}">
      <dgm:prSet/>
      <dgm:spPr/>
      <dgm:t>
        <a:bodyPr/>
        <a:lstStyle/>
        <a:p>
          <a:endParaRPr lang="fr-FR" sz="2200"/>
        </a:p>
      </dgm:t>
    </dgm:pt>
    <dgm:pt modelId="{6FAE412D-F234-4CCA-BDD8-C86235C91189}">
      <dgm:prSet custT="1"/>
      <dgm:spPr/>
      <dgm:t>
        <a:bodyPr/>
        <a:lstStyle/>
        <a:p>
          <a:pPr rtl="0"/>
          <a:r>
            <a:rPr lang="fr-FR" sz="2200" dirty="0" smtClean="0"/>
            <a:t>Les </a:t>
          </a:r>
          <a:r>
            <a:rPr lang="fr-FR" sz="2200" b="1" dirty="0" smtClean="0"/>
            <a:t>procédures stockées </a:t>
          </a:r>
          <a:r>
            <a:rPr lang="fr-FR" sz="2200" dirty="0" smtClean="0"/>
            <a:t>(programmation coté serveur)</a:t>
          </a:r>
          <a:endParaRPr lang="fr-FR" sz="2200" dirty="0"/>
        </a:p>
      </dgm:t>
    </dgm:pt>
    <dgm:pt modelId="{85F43903-3061-4A70-A99F-49ED7D25DB43}" type="parTrans" cxnId="{2973BCAC-CE3A-4EAE-A5CE-EB1422A9B137}">
      <dgm:prSet/>
      <dgm:spPr/>
      <dgm:t>
        <a:bodyPr/>
        <a:lstStyle/>
        <a:p>
          <a:endParaRPr lang="fr-FR" sz="2200"/>
        </a:p>
      </dgm:t>
    </dgm:pt>
    <dgm:pt modelId="{D117ECC3-281A-4864-A9B9-A98B20628A5D}" type="sibTrans" cxnId="{2973BCAC-CE3A-4EAE-A5CE-EB1422A9B137}">
      <dgm:prSet/>
      <dgm:spPr/>
      <dgm:t>
        <a:bodyPr/>
        <a:lstStyle/>
        <a:p>
          <a:endParaRPr lang="fr-FR" sz="2200"/>
        </a:p>
      </dgm:t>
    </dgm:pt>
    <dgm:pt modelId="{B3252EC6-BA3C-46BF-B39A-19045BABB6B1}">
      <dgm:prSet custT="1"/>
      <dgm:spPr/>
      <dgm:t>
        <a:bodyPr/>
        <a:lstStyle/>
        <a:p>
          <a:pPr rtl="0"/>
          <a:r>
            <a:rPr lang="fr-FR" sz="2200" dirty="0" smtClean="0"/>
            <a:t>Les </a:t>
          </a:r>
          <a:r>
            <a:rPr lang="fr-FR" sz="2200" b="1" dirty="0" smtClean="0"/>
            <a:t>transactions</a:t>
          </a:r>
          <a:r>
            <a:rPr lang="fr-FR" sz="2200" dirty="0" smtClean="0"/>
            <a:t> (plusieurs étapes en une seule opération) </a:t>
          </a:r>
          <a:endParaRPr lang="fr-FR" sz="2200" dirty="0"/>
        </a:p>
      </dgm:t>
    </dgm:pt>
    <dgm:pt modelId="{85CDF7FB-828A-45B1-9374-B0EA727760B1}" type="parTrans" cxnId="{7BADF4BD-CA32-4641-8C2D-B9D4AD7EA89C}">
      <dgm:prSet/>
      <dgm:spPr/>
      <dgm:t>
        <a:bodyPr/>
        <a:lstStyle/>
        <a:p>
          <a:endParaRPr lang="fr-FR" sz="2200"/>
        </a:p>
      </dgm:t>
    </dgm:pt>
    <dgm:pt modelId="{273610D1-FBF3-4BA4-B2B6-2A645BDB0491}" type="sibTrans" cxnId="{7BADF4BD-CA32-4641-8C2D-B9D4AD7EA89C}">
      <dgm:prSet/>
      <dgm:spPr/>
      <dgm:t>
        <a:bodyPr/>
        <a:lstStyle/>
        <a:p>
          <a:endParaRPr lang="fr-FR" sz="2200"/>
        </a:p>
      </dgm:t>
    </dgm:pt>
    <dgm:pt modelId="{86C733A1-9D64-44FA-982F-04AEDA0CDDAB}">
      <dgm:prSet custT="1"/>
      <dgm:spPr/>
      <dgm:t>
        <a:bodyPr/>
        <a:lstStyle/>
        <a:p>
          <a:pPr rtl="0"/>
          <a:r>
            <a:rPr lang="fr-FR" sz="2200" dirty="0" smtClean="0"/>
            <a:t>Les </a:t>
          </a:r>
          <a:r>
            <a:rPr lang="fr-FR" sz="2200" b="1" dirty="0" smtClean="0"/>
            <a:t>triggers</a:t>
          </a:r>
          <a:r>
            <a:rPr lang="fr-FR" sz="2200" dirty="0" smtClean="0"/>
            <a:t> (gestion des événements)</a:t>
          </a:r>
          <a:endParaRPr lang="fr-FR" sz="2200" dirty="0"/>
        </a:p>
      </dgm:t>
    </dgm:pt>
    <dgm:pt modelId="{794066BD-2676-48F1-A8E4-F4406748699B}" type="parTrans" cxnId="{A7DFF3EE-F357-40D7-B8E5-714DEF3D6AAB}">
      <dgm:prSet/>
      <dgm:spPr/>
      <dgm:t>
        <a:bodyPr/>
        <a:lstStyle/>
        <a:p>
          <a:endParaRPr lang="fr-FR" sz="2200"/>
        </a:p>
      </dgm:t>
    </dgm:pt>
    <dgm:pt modelId="{7F2BAC57-3688-45C1-83DA-BAE74B7A6482}" type="sibTrans" cxnId="{A7DFF3EE-F357-40D7-B8E5-714DEF3D6AAB}">
      <dgm:prSet/>
      <dgm:spPr/>
      <dgm:t>
        <a:bodyPr/>
        <a:lstStyle/>
        <a:p>
          <a:endParaRPr lang="fr-FR" sz="2200"/>
        </a:p>
      </dgm:t>
    </dgm:pt>
    <dgm:pt modelId="{139F14B4-6DE7-44AB-9BEB-131AB94EB974}" type="pres">
      <dgm:prSet presAssocID="{152C88C3-D2C0-4ABE-AB51-07C8752A414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ADB3A4C0-FCE0-4989-89CB-481F96A5342A}" type="pres">
      <dgm:prSet presAssocID="{00A6AC90-55D7-4C0C-AF82-427C12A1D118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110FBA7-C8F3-4BF8-BE73-C6CDC312118B}" type="pres">
      <dgm:prSet presAssocID="{2AAC11F0-1E7A-46CB-AACD-4A56EADF5DF9}" presName="spacer" presStyleCnt="0"/>
      <dgm:spPr/>
    </dgm:pt>
    <dgm:pt modelId="{DA123C9F-38F2-40ED-B0F2-33A43C026F82}" type="pres">
      <dgm:prSet presAssocID="{0C9FE215-2DB3-4353-9754-9D29DAE860D0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CC69A5-E2A5-4721-89E2-6BB690E034C6}" type="pres">
      <dgm:prSet presAssocID="{1988C9D7-47E0-4EBE-89FB-B2B0D7218C16}" presName="spacer" presStyleCnt="0"/>
      <dgm:spPr/>
    </dgm:pt>
    <dgm:pt modelId="{124C78EF-D0AB-420D-8383-6FA51A501052}" type="pres">
      <dgm:prSet presAssocID="{4B7DA9FE-28B6-4CAF-9DD3-703CDD976480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DA1DB2-99AC-4E7F-A434-998483119010}" type="pres">
      <dgm:prSet presAssocID="{D77476B6-29F1-4892-9605-CB0B8C2A58FD}" presName="spacer" presStyleCnt="0"/>
      <dgm:spPr/>
    </dgm:pt>
    <dgm:pt modelId="{0E7BE8D5-54E4-4ADB-A2FE-6CA5E96E2477}" type="pres">
      <dgm:prSet presAssocID="{0685781A-8B0E-47FC-AEFC-C2707DB8722E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28C84F7-66D0-4E0A-998B-94A2088AFEB3}" type="pres">
      <dgm:prSet presAssocID="{A4203A06-0079-48D2-8A48-32AB5EB6B21B}" presName="spacer" presStyleCnt="0"/>
      <dgm:spPr/>
    </dgm:pt>
    <dgm:pt modelId="{CD324282-9073-4F25-9827-04E4BE7E6593}" type="pres">
      <dgm:prSet presAssocID="{6FAE412D-F234-4CCA-BDD8-C86235C91189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2C11033-8DF9-41E1-964B-6888157D614A}" type="pres">
      <dgm:prSet presAssocID="{D117ECC3-281A-4864-A9B9-A98B20628A5D}" presName="spacer" presStyleCnt="0"/>
      <dgm:spPr/>
    </dgm:pt>
    <dgm:pt modelId="{6D176F96-2196-481C-8D8F-1C89C6D3BB8B}" type="pres">
      <dgm:prSet presAssocID="{B3252EC6-BA3C-46BF-B39A-19045BABB6B1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27FDDC3-031E-44F5-9723-DDC4F3F9BF0B}" type="pres">
      <dgm:prSet presAssocID="{273610D1-FBF3-4BA4-B2B6-2A645BDB0491}" presName="spacer" presStyleCnt="0"/>
      <dgm:spPr/>
    </dgm:pt>
    <dgm:pt modelId="{7825DB6D-C977-4E77-AF23-7654C2356AB8}" type="pres">
      <dgm:prSet presAssocID="{86C733A1-9D64-44FA-982F-04AEDA0CDDAB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7D37462-EE81-46D2-BDF3-A0278EB8FF7D}" type="presOf" srcId="{0C9FE215-2DB3-4353-9754-9D29DAE860D0}" destId="{DA123C9F-38F2-40ED-B0F2-33A43C026F82}" srcOrd="0" destOrd="0" presId="urn:microsoft.com/office/officeart/2005/8/layout/vList2"/>
    <dgm:cxn modelId="{7BADF4BD-CA32-4641-8C2D-B9D4AD7EA89C}" srcId="{152C88C3-D2C0-4ABE-AB51-07C8752A4142}" destId="{B3252EC6-BA3C-46BF-B39A-19045BABB6B1}" srcOrd="5" destOrd="0" parTransId="{85CDF7FB-828A-45B1-9374-B0EA727760B1}" sibTransId="{273610D1-FBF3-4BA4-B2B6-2A645BDB0491}"/>
    <dgm:cxn modelId="{A7DFF3EE-F357-40D7-B8E5-714DEF3D6AAB}" srcId="{152C88C3-D2C0-4ABE-AB51-07C8752A4142}" destId="{86C733A1-9D64-44FA-982F-04AEDA0CDDAB}" srcOrd="6" destOrd="0" parTransId="{794066BD-2676-48F1-A8E4-F4406748699B}" sibTransId="{7F2BAC57-3688-45C1-83DA-BAE74B7A6482}"/>
    <dgm:cxn modelId="{ADB9666C-1B20-4D99-B1D3-16C16C8181D4}" srcId="{152C88C3-D2C0-4ABE-AB51-07C8752A4142}" destId="{0685781A-8B0E-47FC-AEFC-C2707DB8722E}" srcOrd="3" destOrd="0" parTransId="{B575B72A-8AB3-4443-8287-4A43F0BA5055}" sibTransId="{A4203A06-0079-48D2-8A48-32AB5EB6B21B}"/>
    <dgm:cxn modelId="{DAA3C944-41F0-4250-A8D1-AC0E44878FB2}" srcId="{152C88C3-D2C0-4ABE-AB51-07C8752A4142}" destId="{4B7DA9FE-28B6-4CAF-9DD3-703CDD976480}" srcOrd="2" destOrd="0" parTransId="{66B38BD2-6C9D-48FA-AAE5-5F718BE99EF7}" sibTransId="{D77476B6-29F1-4892-9605-CB0B8C2A58FD}"/>
    <dgm:cxn modelId="{61DDB774-F0DA-4D47-8B56-179E20A551BA}" type="presOf" srcId="{6FAE412D-F234-4CCA-BDD8-C86235C91189}" destId="{CD324282-9073-4F25-9827-04E4BE7E6593}" srcOrd="0" destOrd="0" presId="urn:microsoft.com/office/officeart/2005/8/layout/vList2"/>
    <dgm:cxn modelId="{79AAA6F8-758E-4972-99C3-22982F5491CB}" type="presOf" srcId="{4B7DA9FE-28B6-4CAF-9DD3-703CDD976480}" destId="{124C78EF-D0AB-420D-8383-6FA51A501052}" srcOrd="0" destOrd="0" presId="urn:microsoft.com/office/officeart/2005/8/layout/vList2"/>
    <dgm:cxn modelId="{83E289BE-6759-4B41-BB95-BC19BA0575CC}" type="presOf" srcId="{86C733A1-9D64-44FA-982F-04AEDA0CDDAB}" destId="{7825DB6D-C977-4E77-AF23-7654C2356AB8}" srcOrd="0" destOrd="0" presId="urn:microsoft.com/office/officeart/2005/8/layout/vList2"/>
    <dgm:cxn modelId="{4C2CA67D-63D4-44ED-9E6B-4F6B50379CC7}" type="presOf" srcId="{00A6AC90-55D7-4C0C-AF82-427C12A1D118}" destId="{ADB3A4C0-FCE0-4989-89CB-481F96A5342A}" srcOrd="0" destOrd="0" presId="urn:microsoft.com/office/officeart/2005/8/layout/vList2"/>
    <dgm:cxn modelId="{2973BCAC-CE3A-4EAE-A5CE-EB1422A9B137}" srcId="{152C88C3-D2C0-4ABE-AB51-07C8752A4142}" destId="{6FAE412D-F234-4CCA-BDD8-C86235C91189}" srcOrd="4" destOrd="0" parTransId="{85F43903-3061-4A70-A99F-49ED7D25DB43}" sibTransId="{D117ECC3-281A-4864-A9B9-A98B20628A5D}"/>
    <dgm:cxn modelId="{78D7802E-900A-4006-AA79-8B007EA97DAB}" srcId="{152C88C3-D2C0-4ABE-AB51-07C8752A4142}" destId="{00A6AC90-55D7-4C0C-AF82-427C12A1D118}" srcOrd="0" destOrd="0" parTransId="{FB92E5DB-F0C2-4CAF-B252-837C4EC93E88}" sibTransId="{2AAC11F0-1E7A-46CB-AACD-4A56EADF5DF9}"/>
    <dgm:cxn modelId="{9B2510A6-7588-425C-8FB7-E86BFB5969D7}" type="presOf" srcId="{0685781A-8B0E-47FC-AEFC-C2707DB8722E}" destId="{0E7BE8D5-54E4-4ADB-A2FE-6CA5E96E2477}" srcOrd="0" destOrd="0" presId="urn:microsoft.com/office/officeart/2005/8/layout/vList2"/>
    <dgm:cxn modelId="{9B15BCAA-2B7F-43A6-8DC5-53B71EF4B09A}" type="presOf" srcId="{152C88C3-D2C0-4ABE-AB51-07C8752A4142}" destId="{139F14B4-6DE7-44AB-9BEB-131AB94EB974}" srcOrd="0" destOrd="0" presId="urn:microsoft.com/office/officeart/2005/8/layout/vList2"/>
    <dgm:cxn modelId="{4F2EF1A6-9F26-4104-9A8C-924498540BDE}" type="presOf" srcId="{B3252EC6-BA3C-46BF-B39A-19045BABB6B1}" destId="{6D176F96-2196-481C-8D8F-1C89C6D3BB8B}" srcOrd="0" destOrd="0" presId="urn:microsoft.com/office/officeart/2005/8/layout/vList2"/>
    <dgm:cxn modelId="{1BEE6A56-996A-4598-89CC-E88FA2394BD4}" srcId="{152C88C3-D2C0-4ABE-AB51-07C8752A4142}" destId="{0C9FE215-2DB3-4353-9754-9D29DAE860D0}" srcOrd="1" destOrd="0" parTransId="{E902ACEF-459A-46D5-A691-56AFEAA0B9C8}" sibTransId="{1988C9D7-47E0-4EBE-89FB-B2B0D7218C16}"/>
    <dgm:cxn modelId="{42D6CDAA-46C5-498D-B214-F5B7314E26D5}" type="presParOf" srcId="{139F14B4-6DE7-44AB-9BEB-131AB94EB974}" destId="{ADB3A4C0-FCE0-4989-89CB-481F96A5342A}" srcOrd="0" destOrd="0" presId="urn:microsoft.com/office/officeart/2005/8/layout/vList2"/>
    <dgm:cxn modelId="{B8FCDD37-CE87-4EF3-B473-031A3CA2C52B}" type="presParOf" srcId="{139F14B4-6DE7-44AB-9BEB-131AB94EB974}" destId="{2110FBA7-C8F3-4BF8-BE73-C6CDC312118B}" srcOrd="1" destOrd="0" presId="urn:microsoft.com/office/officeart/2005/8/layout/vList2"/>
    <dgm:cxn modelId="{D2E39B8A-77B2-4D1C-BEBA-EBF6E85CF8F2}" type="presParOf" srcId="{139F14B4-6DE7-44AB-9BEB-131AB94EB974}" destId="{DA123C9F-38F2-40ED-B0F2-33A43C026F82}" srcOrd="2" destOrd="0" presId="urn:microsoft.com/office/officeart/2005/8/layout/vList2"/>
    <dgm:cxn modelId="{2E7722E9-5B06-40F5-99B1-6636E4D1DA4C}" type="presParOf" srcId="{139F14B4-6DE7-44AB-9BEB-131AB94EB974}" destId="{98CC69A5-E2A5-4721-89E2-6BB690E034C6}" srcOrd="3" destOrd="0" presId="urn:microsoft.com/office/officeart/2005/8/layout/vList2"/>
    <dgm:cxn modelId="{D78C100D-3418-4934-B92F-AB6490823C5D}" type="presParOf" srcId="{139F14B4-6DE7-44AB-9BEB-131AB94EB974}" destId="{124C78EF-D0AB-420D-8383-6FA51A501052}" srcOrd="4" destOrd="0" presId="urn:microsoft.com/office/officeart/2005/8/layout/vList2"/>
    <dgm:cxn modelId="{B242F111-F67D-4ED6-8057-87C1F0D25EF6}" type="presParOf" srcId="{139F14B4-6DE7-44AB-9BEB-131AB94EB974}" destId="{34DA1DB2-99AC-4E7F-A434-998483119010}" srcOrd="5" destOrd="0" presId="urn:microsoft.com/office/officeart/2005/8/layout/vList2"/>
    <dgm:cxn modelId="{E71C8DEC-D3B2-43B6-B4BB-CD681E047DF6}" type="presParOf" srcId="{139F14B4-6DE7-44AB-9BEB-131AB94EB974}" destId="{0E7BE8D5-54E4-4ADB-A2FE-6CA5E96E2477}" srcOrd="6" destOrd="0" presId="urn:microsoft.com/office/officeart/2005/8/layout/vList2"/>
    <dgm:cxn modelId="{5C4BDD10-2830-4618-8B47-AA4036B5DDDD}" type="presParOf" srcId="{139F14B4-6DE7-44AB-9BEB-131AB94EB974}" destId="{D28C84F7-66D0-4E0A-998B-94A2088AFEB3}" srcOrd="7" destOrd="0" presId="urn:microsoft.com/office/officeart/2005/8/layout/vList2"/>
    <dgm:cxn modelId="{6D6A9A67-993C-480E-9411-DCB0D79F182D}" type="presParOf" srcId="{139F14B4-6DE7-44AB-9BEB-131AB94EB974}" destId="{CD324282-9073-4F25-9827-04E4BE7E6593}" srcOrd="8" destOrd="0" presId="urn:microsoft.com/office/officeart/2005/8/layout/vList2"/>
    <dgm:cxn modelId="{C9882E3D-48DF-470C-BA21-6A13856E367B}" type="presParOf" srcId="{139F14B4-6DE7-44AB-9BEB-131AB94EB974}" destId="{E2C11033-8DF9-41E1-964B-6888157D614A}" srcOrd="9" destOrd="0" presId="urn:microsoft.com/office/officeart/2005/8/layout/vList2"/>
    <dgm:cxn modelId="{2C9E01B0-8E27-449E-A58B-729B5440594F}" type="presParOf" srcId="{139F14B4-6DE7-44AB-9BEB-131AB94EB974}" destId="{6D176F96-2196-481C-8D8F-1C89C6D3BB8B}" srcOrd="10" destOrd="0" presId="urn:microsoft.com/office/officeart/2005/8/layout/vList2"/>
    <dgm:cxn modelId="{C6191B11-E171-48E0-9F79-93C72FB8DA23}" type="presParOf" srcId="{139F14B4-6DE7-44AB-9BEB-131AB94EB974}" destId="{E27FDDC3-031E-44F5-9723-DDC4F3F9BF0B}" srcOrd="11" destOrd="0" presId="urn:microsoft.com/office/officeart/2005/8/layout/vList2"/>
    <dgm:cxn modelId="{C27847C3-C5CD-4437-8CF4-B13711C56DE3}" type="presParOf" srcId="{139F14B4-6DE7-44AB-9BEB-131AB94EB974}" destId="{7825DB6D-C977-4E77-AF23-7654C2356AB8}" srcOrd="12" destOrd="0" presId="urn:microsoft.com/office/officeart/2005/8/layout/vList2"/>
  </dgm:cxnLst>
  <dgm:bg/>
  <dgm:whole/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933D3FB-F8CF-4DA6-A006-5114A0448FDA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0087E40C-7C3A-4F4D-8D3E-97906A2998B3}">
      <dgm:prSet/>
      <dgm:spPr/>
      <dgm:t>
        <a:bodyPr/>
        <a:lstStyle/>
        <a:p>
          <a:pPr algn="l" rtl="0"/>
          <a:r>
            <a:rPr lang="fr-FR" dirty="0" smtClean="0"/>
            <a:t>Connexion à un serveur </a:t>
          </a:r>
          <a:r>
            <a:rPr lang="fr-FR" dirty="0" err="1" smtClean="0"/>
            <a:t>PostgreSQL</a:t>
          </a:r>
          <a:r>
            <a:rPr lang="fr-FR" dirty="0" smtClean="0"/>
            <a:t> : </a:t>
          </a:r>
        </a:p>
        <a:p>
          <a:pPr algn="ctr" rtl="0"/>
          <a:r>
            <a:rPr lang="fr-FR" dirty="0" err="1" smtClean="0">
              <a:solidFill>
                <a:schemeClr val="accent5"/>
              </a:solidFill>
            </a:rPr>
            <a:t>resource_c</a:t>
          </a:r>
          <a:r>
            <a:rPr lang="fr-FR" dirty="0" smtClean="0">
              <a:solidFill>
                <a:srgbClr val="0000FF"/>
              </a:solidFill>
            </a:rPr>
            <a:t> </a:t>
          </a:r>
          <a:r>
            <a:rPr lang="fr-FR" dirty="0" err="1" smtClean="0">
              <a:solidFill>
                <a:srgbClr val="0000FF"/>
              </a:solidFill>
            </a:rPr>
            <a:t>pg_connect</a:t>
          </a:r>
          <a:r>
            <a:rPr lang="fr-FR" dirty="0" smtClean="0">
              <a:solidFill>
                <a:srgbClr val="0000FF"/>
              </a:solidFill>
            </a:rPr>
            <a:t>(</a:t>
          </a:r>
          <a:r>
            <a:rPr lang="fr-FR" dirty="0" smtClean="0">
              <a:solidFill>
                <a:schemeClr val="accent5"/>
              </a:solidFill>
            </a:rPr>
            <a:t>string </a:t>
          </a:r>
          <a:r>
            <a:rPr lang="fr-FR" dirty="0" smtClean="0">
              <a:solidFill>
                <a:srgbClr val="0000FF"/>
              </a:solidFill>
            </a:rPr>
            <a:t>)</a:t>
          </a:r>
          <a:endParaRPr lang="fr-FR" dirty="0">
            <a:solidFill>
              <a:srgbClr val="0000FF"/>
            </a:solidFill>
          </a:endParaRPr>
        </a:p>
      </dgm:t>
    </dgm:pt>
    <dgm:pt modelId="{B79E1B60-02BE-48DB-AE97-C467A43B14EB}" type="parTrans" cxnId="{B8A48E92-CF72-457F-A58B-37611FE0899B}">
      <dgm:prSet/>
      <dgm:spPr/>
      <dgm:t>
        <a:bodyPr/>
        <a:lstStyle/>
        <a:p>
          <a:endParaRPr lang="fr-FR"/>
        </a:p>
      </dgm:t>
    </dgm:pt>
    <dgm:pt modelId="{59BDE4C9-00E2-419A-9194-5172071A2768}" type="sibTrans" cxnId="{B8A48E92-CF72-457F-A58B-37611FE0899B}">
      <dgm:prSet/>
      <dgm:spPr/>
      <dgm:t>
        <a:bodyPr/>
        <a:lstStyle/>
        <a:p>
          <a:endParaRPr lang="fr-FR"/>
        </a:p>
      </dgm:t>
    </dgm:pt>
    <dgm:pt modelId="{ABDF74C3-4A4D-4B25-9BD7-5E57FE4C8658}" type="pres">
      <dgm:prSet presAssocID="{A933D3FB-F8CF-4DA6-A006-5114A0448F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66D3030-96B6-415C-BC37-9E0CC590636D}" type="pres">
      <dgm:prSet presAssocID="{0087E40C-7C3A-4F4D-8D3E-97906A2998B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5143AEF-D9D0-4CF6-9BED-12D3EAA3136E}" type="presOf" srcId="{0087E40C-7C3A-4F4D-8D3E-97906A2998B3}" destId="{F66D3030-96B6-415C-BC37-9E0CC590636D}" srcOrd="0" destOrd="0" presId="urn:microsoft.com/office/officeart/2005/8/layout/vList2"/>
    <dgm:cxn modelId="{B8A48E92-CF72-457F-A58B-37611FE0899B}" srcId="{A933D3FB-F8CF-4DA6-A006-5114A0448FDA}" destId="{0087E40C-7C3A-4F4D-8D3E-97906A2998B3}" srcOrd="0" destOrd="0" parTransId="{B79E1B60-02BE-48DB-AE97-C467A43B14EB}" sibTransId="{59BDE4C9-00E2-419A-9194-5172071A2768}"/>
    <dgm:cxn modelId="{EBF3A308-93ED-4CD6-B93A-14559DE23FC5}" type="presOf" srcId="{A933D3FB-F8CF-4DA6-A006-5114A0448FDA}" destId="{ABDF74C3-4A4D-4B25-9BD7-5E57FE4C8658}" srcOrd="0" destOrd="0" presId="urn:microsoft.com/office/officeart/2005/8/layout/vList2"/>
    <dgm:cxn modelId="{BA5B523C-BA8A-4342-8915-895764124B76}" type="presParOf" srcId="{ABDF74C3-4A4D-4B25-9BD7-5E57FE4C8658}" destId="{F66D3030-96B6-415C-BC37-9E0CC590636D}" srcOrd="0" destOrd="0" presId="urn:microsoft.com/office/officeart/2005/8/layout/vList2"/>
  </dgm:cxnLst>
  <dgm:bg/>
  <dgm:whole/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933D3FB-F8CF-4DA6-A006-5114A0448FDA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0087E40C-7C3A-4F4D-8D3E-97906A2998B3}">
      <dgm:prSet/>
      <dgm:spPr/>
      <dgm:t>
        <a:bodyPr/>
        <a:lstStyle/>
        <a:p>
          <a:pPr algn="ctr" rtl="0"/>
          <a:r>
            <a:rPr lang="fr-FR" dirty="0" smtClean="0"/>
            <a:t>Pour exécuter une requête SQL sur la base de données : </a:t>
          </a:r>
          <a:r>
            <a:rPr lang="fr-FR" dirty="0" err="1" smtClean="0">
              <a:solidFill>
                <a:schemeClr val="accent5"/>
              </a:solidFill>
            </a:rPr>
            <a:t>resource_r</a:t>
          </a:r>
          <a:r>
            <a:rPr lang="fr-FR" dirty="0" smtClean="0">
              <a:solidFill>
                <a:schemeClr val="accent5"/>
              </a:solidFill>
            </a:rPr>
            <a:t> </a:t>
          </a:r>
          <a:r>
            <a:rPr lang="fr-FR" dirty="0" err="1" smtClean="0">
              <a:solidFill>
                <a:srgbClr val="0000FF"/>
              </a:solidFill>
            </a:rPr>
            <a:t>pg_query</a:t>
          </a:r>
          <a:r>
            <a:rPr lang="fr-FR" dirty="0" smtClean="0">
              <a:solidFill>
                <a:srgbClr val="0000FF"/>
              </a:solidFill>
            </a:rPr>
            <a:t>(</a:t>
          </a:r>
          <a:r>
            <a:rPr lang="fr-FR" dirty="0" err="1" smtClean="0">
              <a:solidFill>
                <a:schemeClr val="accent5"/>
              </a:solidFill>
            </a:rPr>
            <a:t>resource_c</a:t>
          </a:r>
          <a:r>
            <a:rPr lang="fr-FR" dirty="0" smtClean="0">
              <a:solidFill>
                <a:schemeClr val="accent5"/>
              </a:solidFill>
            </a:rPr>
            <a:t>,</a:t>
          </a:r>
          <a:r>
            <a:rPr lang="fr-FR" dirty="0" smtClean="0">
              <a:solidFill>
                <a:srgbClr val="0000FF"/>
              </a:solidFill>
            </a:rPr>
            <a:t> </a:t>
          </a:r>
          <a:r>
            <a:rPr lang="fr-FR" dirty="0" smtClean="0">
              <a:solidFill>
                <a:schemeClr val="accent5"/>
              </a:solidFill>
            </a:rPr>
            <a:t>string</a:t>
          </a:r>
          <a:r>
            <a:rPr lang="fr-FR" dirty="0" smtClean="0">
              <a:solidFill>
                <a:srgbClr val="0000FF"/>
              </a:solidFill>
            </a:rPr>
            <a:t>)</a:t>
          </a:r>
          <a:endParaRPr lang="fr-FR" dirty="0">
            <a:solidFill>
              <a:srgbClr val="0000FF"/>
            </a:solidFill>
          </a:endParaRPr>
        </a:p>
      </dgm:t>
    </dgm:pt>
    <dgm:pt modelId="{B79E1B60-02BE-48DB-AE97-C467A43B14EB}" type="parTrans" cxnId="{B8A48E92-CF72-457F-A58B-37611FE0899B}">
      <dgm:prSet/>
      <dgm:spPr/>
      <dgm:t>
        <a:bodyPr/>
        <a:lstStyle/>
        <a:p>
          <a:endParaRPr lang="fr-FR"/>
        </a:p>
      </dgm:t>
    </dgm:pt>
    <dgm:pt modelId="{59BDE4C9-00E2-419A-9194-5172071A2768}" type="sibTrans" cxnId="{B8A48E92-CF72-457F-A58B-37611FE0899B}">
      <dgm:prSet/>
      <dgm:spPr/>
      <dgm:t>
        <a:bodyPr/>
        <a:lstStyle/>
        <a:p>
          <a:endParaRPr lang="fr-FR"/>
        </a:p>
      </dgm:t>
    </dgm:pt>
    <dgm:pt modelId="{ABDF74C3-4A4D-4B25-9BD7-5E57FE4C8658}" type="pres">
      <dgm:prSet presAssocID="{A933D3FB-F8CF-4DA6-A006-5114A0448F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66D3030-96B6-415C-BC37-9E0CC590636D}" type="pres">
      <dgm:prSet presAssocID="{0087E40C-7C3A-4F4D-8D3E-97906A2998B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8A48E92-CF72-457F-A58B-37611FE0899B}" srcId="{A933D3FB-F8CF-4DA6-A006-5114A0448FDA}" destId="{0087E40C-7C3A-4F4D-8D3E-97906A2998B3}" srcOrd="0" destOrd="0" parTransId="{B79E1B60-02BE-48DB-AE97-C467A43B14EB}" sibTransId="{59BDE4C9-00E2-419A-9194-5172071A2768}"/>
    <dgm:cxn modelId="{E94FB62D-27EE-42B6-A11F-A86D6ECC4D8A}" type="presOf" srcId="{0087E40C-7C3A-4F4D-8D3E-97906A2998B3}" destId="{F66D3030-96B6-415C-BC37-9E0CC590636D}" srcOrd="0" destOrd="0" presId="urn:microsoft.com/office/officeart/2005/8/layout/vList2"/>
    <dgm:cxn modelId="{531F9567-D347-4B78-BC13-B15B3A70A390}" type="presOf" srcId="{A933D3FB-F8CF-4DA6-A006-5114A0448FDA}" destId="{ABDF74C3-4A4D-4B25-9BD7-5E57FE4C8658}" srcOrd="0" destOrd="0" presId="urn:microsoft.com/office/officeart/2005/8/layout/vList2"/>
    <dgm:cxn modelId="{E4ADB4D7-7DA5-49D0-B9AA-B41C4259206F}" type="presParOf" srcId="{ABDF74C3-4A4D-4B25-9BD7-5E57FE4C8658}" destId="{F66D3030-96B6-415C-BC37-9E0CC590636D}" srcOrd="0" destOrd="0" presId="urn:microsoft.com/office/officeart/2005/8/layout/vList2"/>
  </dgm:cxnLst>
  <dgm:bg/>
  <dgm:whole/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933D3FB-F8CF-4DA6-A006-5114A0448FDA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0087E40C-7C3A-4F4D-8D3E-97906A2998B3}">
      <dgm:prSet/>
      <dgm:spPr/>
      <dgm:t>
        <a:bodyPr/>
        <a:lstStyle/>
        <a:p>
          <a:pPr algn="l" rtl="0"/>
          <a:r>
            <a:rPr lang="fr-FR" dirty="0" smtClean="0"/>
            <a:t>Il est pratique d’utiliser :</a:t>
          </a:r>
        </a:p>
        <a:p>
          <a:pPr algn="ctr" rtl="0"/>
          <a:r>
            <a:rPr lang="fr-FR" dirty="0" err="1" smtClean="0">
              <a:solidFill>
                <a:schemeClr val="accent5"/>
              </a:solidFill>
            </a:rPr>
            <a:t>array</a:t>
          </a:r>
          <a:r>
            <a:rPr lang="fr-FR" dirty="0" smtClean="0">
              <a:solidFill>
                <a:schemeClr val="accent5"/>
              </a:solidFill>
            </a:rPr>
            <a:t> </a:t>
          </a:r>
          <a:r>
            <a:rPr lang="fr-FR" dirty="0" err="1" smtClean="0">
              <a:solidFill>
                <a:srgbClr val="0000FF"/>
              </a:solidFill>
            </a:rPr>
            <a:t>pg_fetch_array</a:t>
          </a:r>
          <a:r>
            <a:rPr lang="fr-FR" dirty="0" smtClean="0">
              <a:solidFill>
                <a:srgbClr val="0000FF"/>
              </a:solidFill>
            </a:rPr>
            <a:t>(</a:t>
          </a:r>
          <a:r>
            <a:rPr lang="fr-FR" dirty="0" err="1" smtClean="0">
              <a:solidFill>
                <a:schemeClr val="accent5"/>
              </a:solidFill>
            </a:rPr>
            <a:t>resource_r</a:t>
          </a:r>
          <a:r>
            <a:rPr lang="fr-FR" dirty="0" smtClean="0">
              <a:solidFill>
                <a:schemeClr val="accent5"/>
              </a:solidFill>
            </a:rPr>
            <a:t> (,…)</a:t>
          </a:r>
          <a:r>
            <a:rPr lang="fr-FR" dirty="0" smtClean="0">
              <a:solidFill>
                <a:srgbClr val="0000FF"/>
              </a:solidFill>
            </a:rPr>
            <a:t>)</a:t>
          </a:r>
          <a:endParaRPr lang="fr-FR" dirty="0">
            <a:solidFill>
              <a:srgbClr val="0000FF"/>
            </a:solidFill>
          </a:endParaRPr>
        </a:p>
      </dgm:t>
    </dgm:pt>
    <dgm:pt modelId="{B79E1B60-02BE-48DB-AE97-C467A43B14EB}" type="parTrans" cxnId="{B8A48E92-CF72-457F-A58B-37611FE0899B}">
      <dgm:prSet/>
      <dgm:spPr/>
      <dgm:t>
        <a:bodyPr/>
        <a:lstStyle/>
        <a:p>
          <a:endParaRPr lang="fr-FR"/>
        </a:p>
      </dgm:t>
    </dgm:pt>
    <dgm:pt modelId="{59BDE4C9-00E2-419A-9194-5172071A2768}" type="sibTrans" cxnId="{B8A48E92-CF72-457F-A58B-37611FE0899B}">
      <dgm:prSet/>
      <dgm:spPr/>
      <dgm:t>
        <a:bodyPr/>
        <a:lstStyle/>
        <a:p>
          <a:endParaRPr lang="fr-FR"/>
        </a:p>
      </dgm:t>
    </dgm:pt>
    <dgm:pt modelId="{ABDF74C3-4A4D-4B25-9BD7-5E57FE4C8658}" type="pres">
      <dgm:prSet presAssocID="{A933D3FB-F8CF-4DA6-A006-5114A0448F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66D3030-96B6-415C-BC37-9E0CC590636D}" type="pres">
      <dgm:prSet presAssocID="{0087E40C-7C3A-4F4D-8D3E-97906A2998B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8A48E92-CF72-457F-A58B-37611FE0899B}" srcId="{A933D3FB-F8CF-4DA6-A006-5114A0448FDA}" destId="{0087E40C-7C3A-4F4D-8D3E-97906A2998B3}" srcOrd="0" destOrd="0" parTransId="{B79E1B60-02BE-48DB-AE97-C467A43B14EB}" sibTransId="{59BDE4C9-00E2-419A-9194-5172071A2768}"/>
    <dgm:cxn modelId="{6E6D0033-0C45-4892-AEDF-46EFA81EAE15}" type="presOf" srcId="{0087E40C-7C3A-4F4D-8D3E-97906A2998B3}" destId="{F66D3030-96B6-415C-BC37-9E0CC590636D}" srcOrd="0" destOrd="0" presId="urn:microsoft.com/office/officeart/2005/8/layout/vList2"/>
    <dgm:cxn modelId="{B466625F-2DFB-48DE-9CE4-5FBDA6C0AE74}" type="presOf" srcId="{A933D3FB-F8CF-4DA6-A006-5114A0448FDA}" destId="{ABDF74C3-4A4D-4B25-9BD7-5E57FE4C8658}" srcOrd="0" destOrd="0" presId="urn:microsoft.com/office/officeart/2005/8/layout/vList2"/>
    <dgm:cxn modelId="{E0A775BC-9D99-450A-9EBE-D555AA2D56D2}" type="presParOf" srcId="{ABDF74C3-4A4D-4B25-9BD7-5E57FE4C8658}" destId="{F66D3030-96B6-415C-BC37-9E0CC590636D}" srcOrd="0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A31B840-2E42-4138-851C-F39D3A347DBF}" type="datetimeFigureOut">
              <a:rPr lang="fr-FR" smtClean="0"/>
              <a:pPr/>
              <a:t>01/02/2009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505CC97F-E2BB-4038-9A2A-7343EECF29B2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DFDC323-A119-455C-A5BC-E8A63EB247A7}" type="datetimeFigureOut">
              <a:rPr lang="fr-FR" smtClean="0"/>
              <a:pPr/>
              <a:t>01/02/2009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D2D835FF-0EE3-49B2-9E37-B3779186D4E7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835FF-0EE3-49B2-9E37-B3779186D4E7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EAC4E-2ED1-42F7-B209-BC078516AFCA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2428-9281-4DBD-A300-7031A65C695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BC6E8-5944-4D3A-89EF-3883DC489F19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63F5D-0B2A-4760-8C68-26463F3E84E1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3CAB-491C-445F-B792-FDE5D75F6B71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B8BB4-105E-49CE-BC32-69DF5BB4FAD4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BA3EE-E337-4BF4-B360-B9AAFC83C9B4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0CE6C-EA23-4700-93E8-7298AC568D8F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E41B-DEA3-40E6-8275-B3D4CB43FCD1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ABBAC-0B34-4972-A79F-357B69DC63EF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Cours 1 : la couche réseau – protocole IP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477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FE38A-A48A-4E19-AAB0-7D8787709E55}" type="datetime2">
              <a:rPr lang="fr-FR" smtClean="0"/>
              <a:pPr/>
              <a:t>dimanche 1er février 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7EE23-A852-404B-B94D-FABCD8776E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logo R&amp;T.bmp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52400" y="340968"/>
            <a:ext cx="1955800" cy="765863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152400" y="1371600"/>
            <a:ext cx="8610600" cy="1588"/>
          </a:xfrm>
          <a:prstGeom prst="line">
            <a:avLst/>
          </a:prstGeom>
          <a:ln w="31750" cmpd="sng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hf hdr="0"/>
  <p:txStyles>
    <p:titleStyle>
      <a:lvl1pPr algn="r" defTabSz="914400" rtl="0" eaLnBrk="1" latinLnBrk="0" hangingPunct="1">
        <a:spcBef>
          <a:spcPct val="0"/>
        </a:spcBef>
        <a:buNone/>
        <a:defRPr sz="4000" kern="1200" baseline="0">
          <a:solidFill>
            <a:schemeClr val="accent6"/>
          </a:solidFill>
          <a:latin typeface="Calibri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60000"/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60000"/>
        <a:buFont typeface="Calibri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60000"/>
        <a:buFont typeface="Courier New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60000"/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60000"/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3.xml"/><Relationship Id="rId10" Type="http://schemas.openxmlformats.org/officeDocument/2006/relationships/image" Target="../media/image7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6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diagramColors" Target="../diagrams/colors14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hyperlink" Target="http://fr3.php.net/manual/fr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11"/>
          <p:cNvGraphicFramePr/>
          <p:nvPr/>
        </p:nvGraphicFramePr>
        <p:xfrm>
          <a:off x="609600" y="1600200"/>
          <a:ext cx="79248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505200"/>
            <a:ext cx="7162800" cy="1752600"/>
          </a:xfrm>
        </p:spPr>
        <p:txBody>
          <a:bodyPr>
            <a:normAutofit/>
          </a:bodyPr>
          <a:lstStyle/>
          <a:p>
            <a:r>
              <a:rPr lang="fr-FR" dirty="0" smtClean="0"/>
              <a:t>Module I-C3 : Applications Web</a:t>
            </a:r>
          </a:p>
          <a:p>
            <a:r>
              <a:rPr lang="fr-FR" dirty="0" smtClean="0"/>
              <a:t>IUT R&amp;T 2</a:t>
            </a:r>
            <a:r>
              <a:rPr lang="fr-FR" baseline="30000" dirty="0" smtClean="0"/>
              <a:t>e</a:t>
            </a:r>
            <a:r>
              <a:rPr lang="fr-FR" dirty="0" smtClean="0"/>
              <a:t> année</a:t>
            </a:r>
            <a:endParaRPr lang="fr-FR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FC23-184E-416D-880B-169F8D6B5F0F}" type="datetime2">
              <a:rPr lang="fr-FR" smtClean="0"/>
              <a:pPr/>
              <a:t>dimanche 1er février 2009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38200" y="5006975"/>
            <a:ext cx="7772400" cy="1089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David Mercier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Introduction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 descr="php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67000" y="304800"/>
            <a:ext cx="1638898" cy="8715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Architecture 3 tiers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6482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ctangle 12"/>
          <p:cNvSpPr/>
          <p:nvPr/>
        </p:nvSpPr>
        <p:spPr>
          <a:xfrm>
            <a:off x="5791200" y="1752600"/>
            <a:ext cx="13716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Niveau 1</a:t>
            </a:r>
          </a:p>
          <a:p>
            <a:pPr algn="ctr"/>
            <a:r>
              <a:rPr lang="fr-FR" dirty="0" smtClean="0"/>
              <a:t>client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5791200" y="3657600"/>
            <a:ext cx="13716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Niveau 2</a:t>
            </a:r>
          </a:p>
          <a:p>
            <a:pPr algn="ctr"/>
            <a:r>
              <a:rPr lang="fr-FR" dirty="0" smtClean="0"/>
              <a:t>Serveur web</a:t>
            </a:r>
            <a:endParaRPr lang="fr-FR" dirty="0"/>
          </a:p>
        </p:txBody>
      </p:sp>
      <p:sp>
        <p:nvSpPr>
          <p:cNvPr id="17" name="Rectangle 16"/>
          <p:cNvSpPr/>
          <p:nvPr/>
        </p:nvSpPr>
        <p:spPr>
          <a:xfrm>
            <a:off x="5791200" y="5486400"/>
            <a:ext cx="13716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Niveau 3</a:t>
            </a:r>
          </a:p>
          <a:p>
            <a:pPr algn="ctr"/>
            <a:r>
              <a:rPr lang="fr-FR" dirty="0" smtClean="0"/>
              <a:t>Données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67600" y="2590800"/>
            <a:ext cx="68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43800" y="4572000"/>
            <a:ext cx="68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91400" y="5486400"/>
            <a:ext cx="10763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67600" y="3352800"/>
            <a:ext cx="8572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029575" y="3657600"/>
            <a:ext cx="1114425" cy="736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239000" y="1447800"/>
            <a:ext cx="11715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6883901" y="2667000"/>
            <a:ext cx="7360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HTTP</a:t>
            </a:r>
          </a:p>
          <a:p>
            <a:r>
              <a:rPr lang="fr-FR" dirty="0" smtClean="0"/>
              <a:t>HTML</a:t>
            </a:r>
            <a:endParaRPr lang="fr-FR" dirty="0"/>
          </a:p>
        </p:txBody>
      </p:sp>
      <p:sp>
        <p:nvSpPr>
          <p:cNvPr id="26" name="TextBox 25"/>
          <p:cNvSpPr txBox="1"/>
          <p:nvPr/>
        </p:nvSpPr>
        <p:spPr>
          <a:xfrm>
            <a:off x="6532779" y="4800600"/>
            <a:ext cx="1087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TCP (SQL)</a:t>
            </a:r>
            <a:endParaRPr lang="fr-FR" dirty="0"/>
          </a:p>
        </p:txBody>
      </p:sp>
      <p:sp>
        <p:nvSpPr>
          <p:cNvPr id="27" name="TextBox 26"/>
          <p:cNvSpPr txBox="1"/>
          <p:nvPr/>
        </p:nvSpPr>
        <p:spPr>
          <a:xfrm>
            <a:off x="8001000" y="2691825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HTTP</a:t>
            </a:r>
          </a:p>
          <a:p>
            <a:r>
              <a:rPr lang="fr-FR" sz="1600" dirty="0" smtClean="0"/>
              <a:t>HTML/PHP</a:t>
            </a:r>
            <a:endParaRPr lang="fr-FR" sz="1600" dirty="0"/>
          </a:p>
        </p:txBody>
      </p:sp>
      <p:sp>
        <p:nvSpPr>
          <p:cNvPr id="28" name="Right Brace 27"/>
          <p:cNvSpPr/>
          <p:nvPr/>
        </p:nvSpPr>
        <p:spPr>
          <a:xfrm rot="5400000">
            <a:off x="7162800" y="4724400"/>
            <a:ext cx="304800" cy="3352800"/>
          </a:xfrm>
          <a:prstGeom prst="rightBrace">
            <a:avLst>
              <a:gd name="adj1" fmla="val 58763"/>
              <a:gd name="adj2" fmla="val 49719"/>
            </a:avLst>
          </a:prstGeom>
          <a:noFill/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extBox 28"/>
          <p:cNvSpPr txBox="1"/>
          <p:nvPr/>
        </p:nvSpPr>
        <p:spPr>
          <a:xfrm>
            <a:off x="5791200" y="6488668"/>
            <a:ext cx="2968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Exemple d’architecture 3 tiers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 animBg="1"/>
      <p:bldP spid="16" grpId="0" animBg="1"/>
      <p:bldP spid="17" grpId="0" animBg="1"/>
      <p:bldP spid="24" grpId="0"/>
      <p:bldP spid="26" grpId="0"/>
      <p:bldP spid="27" grpId="0"/>
      <p:bldP spid="28" grpId="0" animBg="1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Exemple 1 : une première page PHP (1/2)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839200" cy="45259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fr-FR" sz="1800" dirty="0" smtClean="0"/>
              <a:t>&lt;!DOCTYPE html PUBLIC "-//W3C//DTD XHTML 1.0 Strict//EN"</a:t>
            </a:r>
          </a:p>
          <a:p>
            <a:pPr>
              <a:buNone/>
            </a:pPr>
            <a:r>
              <a:rPr lang="fr-FR" sz="1800" dirty="0" smtClean="0"/>
              <a:t>	  "http://www.w3.org/TR/xhtml1/DTD/xhtml1-strict.dtd"&gt;</a:t>
            </a:r>
          </a:p>
          <a:p>
            <a:pPr>
              <a:buNone/>
            </a:pPr>
            <a:r>
              <a:rPr lang="fr-FR" sz="1800" dirty="0" smtClean="0"/>
              <a:t>&lt;html </a:t>
            </a:r>
            <a:r>
              <a:rPr lang="fr-FR" sz="1800" dirty="0" err="1" smtClean="0"/>
              <a:t>xml?ns</a:t>
            </a:r>
            <a:r>
              <a:rPr lang="fr-FR" sz="1800" dirty="0" smtClean="0"/>
              <a:t>="http://www.w3.org/1999/xhtml" </a:t>
            </a:r>
            <a:r>
              <a:rPr lang="fr-FR" sz="1800" dirty="0" err="1" smtClean="0"/>
              <a:t>xml:lang</a:t>
            </a:r>
            <a:r>
              <a:rPr lang="fr-FR" sz="1800" dirty="0" smtClean="0"/>
              <a:t>="</a:t>
            </a:r>
            <a:r>
              <a:rPr lang="fr-FR" sz="1800" dirty="0" err="1" smtClean="0"/>
              <a:t>fr</a:t>
            </a:r>
            <a:r>
              <a:rPr lang="fr-FR" sz="1800" dirty="0" smtClean="0"/>
              <a:t>" </a:t>
            </a:r>
            <a:r>
              <a:rPr lang="fr-FR" sz="1800" dirty="0" err="1" smtClean="0"/>
              <a:t>lang</a:t>
            </a:r>
            <a:r>
              <a:rPr lang="fr-FR" sz="1800" dirty="0" smtClean="0"/>
              <a:t>="</a:t>
            </a:r>
            <a:r>
              <a:rPr lang="fr-FR" sz="1800" dirty="0" err="1" smtClean="0"/>
              <a:t>fr</a:t>
            </a:r>
            <a:r>
              <a:rPr lang="fr-FR" sz="1800" dirty="0" smtClean="0"/>
              <a:t>"&gt; </a:t>
            </a:r>
          </a:p>
          <a:p>
            <a:pPr>
              <a:buNone/>
            </a:pPr>
            <a:r>
              <a:rPr lang="fr-FR" sz="1800" dirty="0" smtClean="0"/>
              <a:t>&lt;</a:t>
            </a:r>
            <a:r>
              <a:rPr lang="fr-FR" sz="1800" dirty="0" err="1" smtClean="0"/>
              <a:t>head</a:t>
            </a:r>
            <a:r>
              <a:rPr lang="fr-FR" sz="1800" dirty="0" smtClean="0"/>
              <a:t>&gt; </a:t>
            </a:r>
          </a:p>
          <a:p>
            <a:pPr>
              <a:buNone/>
            </a:pPr>
            <a:r>
              <a:rPr lang="fr-FR" sz="1800" dirty="0" smtClean="0"/>
              <a:t>	&lt;</a:t>
            </a:r>
            <a:r>
              <a:rPr lang="fr-FR" sz="1800" dirty="0" err="1" smtClean="0"/>
              <a:t>meta</a:t>
            </a:r>
            <a:r>
              <a:rPr lang="fr-FR" sz="1800" dirty="0" smtClean="0"/>
              <a:t> http-</a:t>
            </a:r>
            <a:r>
              <a:rPr lang="fr-FR" sz="1800" dirty="0" err="1" smtClean="0"/>
              <a:t>equiv</a:t>
            </a:r>
            <a:r>
              <a:rPr lang="fr-FR" sz="1800" dirty="0" smtClean="0"/>
              <a:t>="Content-Type" content="</a:t>
            </a:r>
            <a:r>
              <a:rPr lang="fr-FR" sz="1800" dirty="0" err="1" smtClean="0"/>
              <a:t>text</a:t>
            </a:r>
            <a:r>
              <a:rPr lang="fr-FR" sz="1800" dirty="0" smtClean="0"/>
              <a:t>/html; </a:t>
            </a:r>
            <a:r>
              <a:rPr lang="fr-FR" sz="1800" dirty="0" err="1" smtClean="0"/>
              <a:t>charset</a:t>
            </a:r>
            <a:r>
              <a:rPr lang="fr-FR" sz="1800" dirty="0" smtClean="0"/>
              <a:t>=iso-8859-15"/&gt; </a:t>
            </a:r>
          </a:p>
          <a:p>
            <a:pPr>
              <a:buNone/>
            </a:pPr>
            <a:r>
              <a:rPr lang="fr-FR" sz="1800" dirty="0" smtClean="0"/>
              <a:t>	&lt;</a:t>
            </a:r>
            <a:r>
              <a:rPr lang="fr-FR" sz="1800" dirty="0" err="1" smtClean="0"/>
              <a:t>title</a:t>
            </a:r>
            <a:r>
              <a:rPr lang="fr-FR" sz="1800" dirty="0" smtClean="0"/>
              <a:t>&gt; première page PHP &lt;/</a:t>
            </a:r>
            <a:r>
              <a:rPr lang="fr-FR" sz="1800" dirty="0" err="1" smtClean="0"/>
              <a:t>title</a:t>
            </a:r>
            <a:r>
              <a:rPr lang="fr-FR" sz="1800" dirty="0" smtClean="0"/>
              <a:t>&gt;</a:t>
            </a:r>
          </a:p>
          <a:p>
            <a:pPr>
              <a:buNone/>
            </a:pPr>
            <a:r>
              <a:rPr lang="fr-FR" sz="1800" dirty="0" smtClean="0"/>
              <a:t>&lt;/</a:t>
            </a:r>
            <a:r>
              <a:rPr lang="fr-FR" sz="1800" dirty="0" err="1" smtClean="0"/>
              <a:t>head</a:t>
            </a:r>
            <a:r>
              <a:rPr lang="fr-FR" sz="1800" dirty="0" smtClean="0"/>
              <a:t>&gt;</a:t>
            </a:r>
          </a:p>
          <a:p>
            <a:pPr>
              <a:buNone/>
            </a:pPr>
            <a:r>
              <a:rPr lang="fr-FR" sz="1800" dirty="0" smtClean="0"/>
              <a:t>&lt;body&gt;</a:t>
            </a:r>
          </a:p>
          <a:p>
            <a:pPr>
              <a:buNone/>
            </a:pPr>
            <a:r>
              <a:rPr lang="fr-FR" sz="1800" dirty="0" smtClean="0"/>
              <a:t>	</a:t>
            </a:r>
            <a:r>
              <a:rPr lang="fr-FR" sz="2000" b="1" dirty="0" smtClean="0">
                <a:solidFill>
                  <a:srgbClr val="FF0000"/>
                </a:solidFill>
              </a:rPr>
              <a:t>&lt;?</a:t>
            </a:r>
            <a:r>
              <a:rPr lang="fr-FR" sz="2000" b="1" dirty="0" err="1" smtClean="0">
                <a:solidFill>
                  <a:srgbClr val="FF0000"/>
                </a:solidFill>
              </a:rPr>
              <a:t>php</a:t>
            </a:r>
            <a:r>
              <a:rPr lang="fr-FR" sz="2000" b="1" dirty="0" smtClean="0">
                <a:solidFill>
                  <a:srgbClr val="FF0000"/>
                </a:solidFill>
              </a:rPr>
              <a:t> </a:t>
            </a:r>
            <a:r>
              <a:rPr lang="fr-FR" sz="2000" b="1" dirty="0" err="1" smtClean="0">
                <a:solidFill>
                  <a:srgbClr val="009900"/>
                </a:solidFill>
              </a:rPr>
              <a:t>echo</a:t>
            </a:r>
            <a:r>
              <a:rPr lang="fr-FR" sz="2000" b="1" dirty="0" smtClean="0"/>
              <a:t> </a:t>
            </a:r>
            <a:r>
              <a:rPr lang="fr-FR" sz="2000" b="1" dirty="0" smtClean="0">
                <a:solidFill>
                  <a:srgbClr val="0000FF"/>
                </a:solidFill>
              </a:rPr>
              <a:t>"&lt;p&gt; Bonjour tout le monde ! Ceci est déjà un script PHP &lt;/p&gt;"</a:t>
            </a:r>
            <a:r>
              <a:rPr lang="fr-FR" sz="2000" b="1" dirty="0" smtClean="0">
                <a:solidFill>
                  <a:srgbClr val="009900"/>
                </a:solidFill>
              </a:rPr>
              <a:t>;</a:t>
            </a:r>
            <a:r>
              <a:rPr lang="fr-FR" sz="2000" b="1" dirty="0" smtClean="0"/>
              <a:t> </a:t>
            </a:r>
            <a:r>
              <a:rPr lang="fr-FR" sz="2000" b="1" dirty="0" smtClean="0">
                <a:solidFill>
                  <a:srgbClr val="FF0000"/>
                </a:solidFill>
              </a:rPr>
              <a:t>?&gt;</a:t>
            </a:r>
          </a:p>
          <a:p>
            <a:pPr>
              <a:buNone/>
            </a:pPr>
            <a:r>
              <a:rPr lang="fr-FR" sz="1800" dirty="0" smtClean="0"/>
              <a:t>&lt;/body&gt;</a:t>
            </a:r>
          </a:p>
          <a:p>
            <a:pPr>
              <a:buNone/>
            </a:pPr>
            <a:r>
              <a:rPr lang="fr-FR" sz="1800" dirty="0" smtClean="0"/>
              <a:t>&lt;/html&gt;</a:t>
            </a:r>
          </a:p>
          <a:p>
            <a:endParaRPr lang="fr-FR" dirty="0"/>
          </a:p>
        </p:txBody>
      </p:sp>
      <p:sp>
        <p:nvSpPr>
          <p:cNvPr id="30" name="TextBox 29"/>
          <p:cNvSpPr txBox="1"/>
          <p:nvPr/>
        </p:nvSpPr>
        <p:spPr>
          <a:xfrm>
            <a:off x="152400" y="1371600"/>
            <a:ext cx="1357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mapage.php</a:t>
            </a:r>
            <a:endParaRPr lang="fr-FR" dirty="0"/>
          </a:p>
        </p:txBody>
      </p:sp>
      <p:sp>
        <p:nvSpPr>
          <p:cNvPr id="33" name="TextBox 32"/>
          <p:cNvSpPr txBox="1"/>
          <p:nvPr/>
        </p:nvSpPr>
        <p:spPr>
          <a:xfrm>
            <a:off x="1600200" y="1219200"/>
            <a:ext cx="631775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</a:rPr>
              <a:t>En pratique ici : à mettre dans votre  </a:t>
            </a:r>
            <a:r>
              <a:rPr lang="fr-FR" b="1" dirty="0" smtClean="0"/>
              <a:t>/home/~user/</a:t>
            </a:r>
            <a:r>
              <a:rPr lang="fr-FR" b="1" dirty="0" err="1" smtClean="0"/>
              <a:t>public_html</a:t>
            </a:r>
            <a:r>
              <a:rPr lang="fr-FR" b="1" dirty="0" smtClean="0"/>
              <a:t>/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/>
          <a:srcRect t="661"/>
          <a:stretch>
            <a:fillRect/>
          </a:stretch>
        </p:blipFill>
        <p:spPr bwMode="auto">
          <a:xfrm>
            <a:off x="152400" y="1676400"/>
            <a:ext cx="4305300" cy="214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Exemple 1 : une première page PHP (2/2)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2400" y="1295400"/>
            <a:ext cx="432631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Affichage http://iut-gtr2/~user/mapage.php</a:t>
            </a:r>
            <a:endParaRPr lang="fr-FR" dirty="0"/>
          </a:p>
        </p:txBody>
      </p:sp>
      <p:sp>
        <p:nvSpPr>
          <p:cNvPr id="13" name="TextBox 12"/>
          <p:cNvSpPr txBox="1"/>
          <p:nvPr/>
        </p:nvSpPr>
        <p:spPr>
          <a:xfrm>
            <a:off x="228600" y="3821668"/>
            <a:ext cx="335348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Code source généré (plus de PHP)</a:t>
            </a:r>
            <a:endParaRPr lang="fr-FR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219575"/>
            <a:ext cx="8763000" cy="2409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Exemple 2 : détection du navigateur utilisé par un visiteur </a:t>
            </a:r>
          </a:p>
        </p:txBody>
      </p:sp>
      <p:sp>
        <p:nvSpPr>
          <p:cNvPr id="9" name="Content Placeholder 2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81199"/>
          </a:xfrm>
        </p:spPr>
        <p:txBody>
          <a:bodyPr>
            <a:normAutofit fontScale="77500" lnSpcReduction="20000"/>
          </a:bodyPr>
          <a:lstStyle/>
          <a:p>
            <a:r>
              <a:rPr lang="fr-FR" dirty="0" smtClean="0"/>
              <a:t>Information stockée dans une variable réservée (</a:t>
            </a:r>
            <a:r>
              <a:rPr lang="fr-FR" dirty="0" err="1" smtClean="0"/>
              <a:t>superglobale</a:t>
            </a:r>
            <a:r>
              <a:rPr lang="fr-FR" dirty="0" smtClean="0"/>
              <a:t>) de PHP : </a:t>
            </a:r>
            <a:r>
              <a:rPr lang="fr-FR" dirty="0" smtClean="0">
                <a:solidFill>
                  <a:srgbClr val="0000FF"/>
                </a:solidFill>
              </a:rPr>
              <a:t>$_SERVER[</a:t>
            </a:r>
            <a:r>
              <a:rPr lang="fr-FR" dirty="0" smtClean="0">
                <a:solidFill>
                  <a:srgbClr val="009900"/>
                </a:solidFill>
              </a:rPr>
              <a:t>'HTTP_USER_AGENT'</a:t>
            </a:r>
            <a:r>
              <a:rPr lang="fr-FR" dirty="0" smtClean="0">
                <a:solidFill>
                  <a:srgbClr val="0000FF"/>
                </a:solidFill>
              </a:rPr>
              <a:t>].</a:t>
            </a:r>
            <a:endParaRPr lang="fr-FR" dirty="0" smtClean="0"/>
          </a:p>
          <a:p>
            <a:r>
              <a:rPr lang="fr-FR" dirty="0" smtClean="0">
                <a:solidFill>
                  <a:srgbClr val="0000FF"/>
                </a:solidFill>
              </a:rPr>
              <a:t>$_SERVER</a:t>
            </a:r>
            <a:r>
              <a:rPr lang="fr-FR" dirty="0" smtClean="0"/>
              <a:t> contient toutes les informations relatives au serveur web</a:t>
            </a:r>
          </a:p>
          <a:p>
            <a:r>
              <a:rPr lang="fr-FR" b="1" dirty="0" smtClean="0"/>
              <a:t>Variables PHP commencent toutes par un signe dollar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5029200"/>
            <a:ext cx="56388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762000" y="5105400"/>
            <a:ext cx="1981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Affichage possible</a:t>
            </a:r>
            <a:endParaRPr lang="fr-FR" dirty="0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581400"/>
            <a:ext cx="6442364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cxnSp>
        <p:nvCxnSpPr>
          <p:cNvPr id="13" name="Straight Arrow Connector 12"/>
          <p:cNvCxnSpPr/>
          <p:nvPr/>
        </p:nvCxnSpPr>
        <p:spPr>
          <a:xfrm>
            <a:off x="2362200" y="5029200"/>
            <a:ext cx="457200" cy="228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Exemples de variables prédéfinies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28600" y="1524000"/>
          <a:ext cx="8534400" cy="5181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/>
                <a:gridCol w="4267200"/>
              </a:tblGrid>
              <a:tr h="3783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Variable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Description</a:t>
                      </a:r>
                      <a:endParaRPr lang="fr-FR" dirty="0"/>
                    </a:p>
                  </a:txBody>
                  <a:tcPr anchor="ctr"/>
                </a:tc>
              </a:tr>
              <a:tr h="320217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$_SERVER['DOCUMENT_ROOT']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Racine du serveur</a:t>
                      </a:r>
                      <a:endParaRPr lang="fr-FR" sz="1400" dirty="0"/>
                    </a:p>
                  </a:txBody>
                  <a:tcPr anchor="ctr"/>
                </a:tc>
              </a:tr>
              <a:tr h="320217">
                <a:tc>
                  <a:txBody>
                    <a:bodyPr/>
                    <a:lstStyle/>
                    <a:p>
                      <a:r>
                        <a:rPr lang="fr-FR" sz="1400" dirty="0"/>
                        <a:t>$_SERVER['HTTP_ACCEPT_LANGUAGE']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Langage accepté par le navigateur</a:t>
                      </a:r>
                    </a:p>
                  </a:txBody>
                  <a:tcPr anchor="ctr"/>
                </a:tc>
              </a:tr>
              <a:tr h="320217">
                <a:tc>
                  <a:txBody>
                    <a:bodyPr/>
                    <a:lstStyle/>
                    <a:p>
                      <a:r>
                        <a:rPr lang="fr-FR" sz="1400" dirty="0"/>
                        <a:t>$_SERVER['HTTP_HOST']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Nom de domaine du serveur</a:t>
                      </a:r>
                    </a:p>
                  </a:txBody>
                  <a:tcPr anchor="ctr"/>
                </a:tc>
              </a:tr>
              <a:tr h="320217">
                <a:tc>
                  <a:txBody>
                    <a:bodyPr/>
                    <a:lstStyle/>
                    <a:p>
                      <a:r>
                        <a:rPr lang="fr-FR" sz="1400" dirty="0"/>
                        <a:t>$_SERVER['HTTP_USER_AGENT']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Type de navigateur</a:t>
                      </a:r>
                    </a:p>
                  </a:txBody>
                  <a:tcPr anchor="ctr"/>
                </a:tc>
              </a:tr>
              <a:tr h="320217">
                <a:tc>
                  <a:txBody>
                    <a:bodyPr/>
                    <a:lstStyle/>
                    <a:p>
                      <a:r>
                        <a:rPr lang="fr-FR" sz="1400"/>
                        <a:t>$_SERVER['PATH_INFO']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Chemin WEB du script</a:t>
                      </a:r>
                    </a:p>
                  </a:txBody>
                  <a:tcPr anchor="ctr"/>
                </a:tc>
              </a:tr>
              <a:tr h="320217">
                <a:tc>
                  <a:txBody>
                    <a:bodyPr/>
                    <a:lstStyle/>
                    <a:p>
                      <a:r>
                        <a:rPr lang="fr-FR" sz="1400"/>
                        <a:t>$_SERVER['PATH_TRANSLATED']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Chemin complet du script</a:t>
                      </a:r>
                    </a:p>
                  </a:txBody>
                  <a:tcPr anchor="ctr"/>
                </a:tc>
              </a:tr>
              <a:tr h="320217">
                <a:tc>
                  <a:txBody>
                    <a:bodyPr/>
                    <a:lstStyle/>
                    <a:p>
                      <a:r>
                        <a:rPr lang="fr-FR" sz="1400"/>
                        <a:t>$_SERVER['REQUEST_URI']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Chemin du script</a:t>
                      </a:r>
                    </a:p>
                  </a:txBody>
                  <a:tcPr anchor="ctr"/>
                </a:tc>
              </a:tr>
              <a:tr h="320217">
                <a:tc>
                  <a:txBody>
                    <a:bodyPr/>
                    <a:lstStyle/>
                    <a:p>
                      <a:r>
                        <a:rPr lang="fr-FR" sz="1400"/>
                        <a:t>$_SERVER['REMOTE_ADDR']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Adresse IP du client</a:t>
                      </a:r>
                    </a:p>
                  </a:txBody>
                  <a:tcPr anchor="ctr"/>
                </a:tc>
              </a:tr>
              <a:tr h="320217">
                <a:tc>
                  <a:txBody>
                    <a:bodyPr/>
                    <a:lstStyle/>
                    <a:p>
                      <a:r>
                        <a:rPr lang="fr-FR" sz="1400"/>
                        <a:t>$_SERVER['REMOTE_PORT']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Port de la requête HTTP</a:t>
                      </a:r>
                    </a:p>
                  </a:txBody>
                  <a:tcPr anchor="ctr"/>
                </a:tc>
              </a:tr>
              <a:tr h="320217">
                <a:tc>
                  <a:txBody>
                    <a:bodyPr/>
                    <a:lstStyle/>
                    <a:p>
                      <a:r>
                        <a:rPr lang="fr-FR" sz="1400"/>
                        <a:t>$_SERVER['QUERY_STRING']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Liste des paramètres passés au script</a:t>
                      </a:r>
                    </a:p>
                  </a:txBody>
                  <a:tcPr anchor="ctr"/>
                </a:tc>
              </a:tr>
              <a:tr h="320217">
                <a:tc>
                  <a:txBody>
                    <a:bodyPr/>
                    <a:lstStyle/>
                    <a:p>
                      <a:r>
                        <a:rPr lang="fr-FR" sz="1400"/>
                        <a:t>$_SERVER['SERVER_ADDR']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Adresse IP du serveur</a:t>
                      </a:r>
                    </a:p>
                  </a:txBody>
                  <a:tcPr anchor="ctr"/>
                </a:tc>
              </a:tr>
              <a:tr h="320217">
                <a:tc>
                  <a:txBody>
                    <a:bodyPr/>
                    <a:lstStyle/>
                    <a:p>
                      <a:r>
                        <a:rPr lang="fr-FR" sz="1400"/>
                        <a:t>$_SERVER['SERVER_ADMIN']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Adresse de l'administrateur du serveur</a:t>
                      </a:r>
                    </a:p>
                  </a:txBody>
                  <a:tcPr anchor="ctr"/>
                </a:tc>
              </a:tr>
              <a:tr h="320217">
                <a:tc>
                  <a:txBody>
                    <a:bodyPr/>
                    <a:lstStyle/>
                    <a:p>
                      <a:r>
                        <a:rPr lang="fr-FR" sz="1400"/>
                        <a:t>$_SERVER['SERVER_NAME']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Nom local du serveur</a:t>
                      </a:r>
                    </a:p>
                  </a:txBody>
                  <a:tcPr anchor="ctr"/>
                </a:tc>
              </a:tr>
              <a:tr h="320217">
                <a:tc>
                  <a:txBody>
                    <a:bodyPr/>
                    <a:lstStyle/>
                    <a:p>
                      <a:r>
                        <a:rPr lang="fr-FR" sz="1400"/>
                        <a:t>$_SERVER['SERVER_SIGNATURE']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Type de serveur</a:t>
                      </a:r>
                    </a:p>
                  </a:txBody>
                  <a:tcPr anchor="ctr"/>
                </a:tc>
              </a:tr>
              <a:tr h="320217">
                <a:tc>
                  <a:txBody>
                    <a:bodyPr/>
                    <a:lstStyle/>
                    <a:p>
                      <a:r>
                        <a:rPr lang="fr-FR" sz="1400"/>
                        <a:t>$_SERVER['REQUEST_METHOD']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Méthode d'appel du script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Les types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990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438400"/>
            <a:ext cx="5029200" cy="431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ctangle 15"/>
          <p:cNvSpPr/>
          <p:nvPr/>
        </p:nvSpPr>
        <p:spPr>
          <a:xfrm>
            <a:off x="5867400" y="3352800"/>
            <a:ext cx="121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 smtClean="0"/>
              <a:t>Affichage :</a:t>
            </a:r>
            <a:endParaRPr lang="fr-FR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105400" y="4267200"/>
            <a:ext cx="457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96000" y="3762375"/>
            <a:ext cx="269557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Concaténer deux chaînes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752600"/>
            <a:ext cx="4436327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Straight Arrow Connector 15"/>
          <p:cNvCxnSpPr/>
          <p:nvPr/>
        </p:nvCxnSpPr>
        <p:spPr>
          <a:xfrm>
            <a:off x="2286000" y="3657600"/>
            <a:ext cx="685800" cy="53339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09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4267200"/>
            <a:ext cx="423862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1676400"/>
            <a:ext cx="33909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Transtypage (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cast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447800"/>
            <a:ext cx="7200900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29275" y="2886075"/>
            <a:ext cx="3514725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2296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Fonctions utiles liées aux types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24400" y="5181600"/>
            <a:ext cx="4067176" cy="937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304800" y="5410200"/>
            <a:ext cx="42605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800" b="1" dirty="0" smtClean="0">
                <a:solidFill>
                  <a:schemeClr val="tx2"/>
                </a:solidFill>
              </a:rPr>
              <a:t>Excellente documentation !</a:t>
            </a:r>
            <a:endParaRPr lang="fr-FR" sz="28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Tableaux classiques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0"/>
            <a:ext cx="3733800" cy="4912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2209800"/>
            <a:ext cx="581787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3200400" y="1752600"/>
            <a:ext cx="3124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 smtClean="0"/>
              <a:t>HTML :</a:t>
            </a:r>
            <a:endParaRPr lang="fr-FR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2743200"/>
            <a:ext cx="3048000" cy="3894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Tableaux associatifs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999" y="1524000"/>
            <a:ext cx="6400801" cy="411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53075" y="3419475"/>
            <a:ext cx="3590925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Tableaux : fonctions de tri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600200"/>
            <a:ext cx="5090474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Structure de contrôle : if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276600" y="4572000"/>
            <a:ext cx="685800" cy="53339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5029200"/>
            <a:ext cx="475297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Structure de contrôle : 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switch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399" y="1447800"/>
            <a:ext cx="5256335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Straight Arrow Connector 12"/>
          <p:cNvCxnSpPr/>
          <p:nvPr/>
        </p:nvCxnSpPr>
        <p:spPr>
          <a:xfrm>
            <a:off x="4495800" y="4419600"/>
            <a:ext cx="685800" cy="53339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14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5029200"/>
            <a:ext cx="49815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14"/>
          <p:cNvSpPr/>
          <p:nvPr/>
        </p:nvSpPr>
        <p:spPr>
          <a:xfrm>
            <a:off x="5257800" y="1828800"/>
            <a:ext cx="3124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 smtClean="0"/>
              <a:t>Remarque :</a:t>
            </a:r>
          </a:p>
          <a:p>
            <a:r>
              <a:rPr lang="fr-FR" dirty="0" smtClean="0"/>
              <a:t>Test d’égalité sur chaîne de caractères…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Boucle for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524000"/>
            <a:ext cx="750249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Straight Arrow Connector 12"/>
          <p:cNvCxnSpPr/>
          <p:nvPr/>
        </p:nvCxnSpPr>
        <p:spPr>
          <a:xfrm>
            <a:off x="4419600" y="3962400"/>
            <a:ext cx="685800" cy="53339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0" y="3124200"/>
            <a:ext cx="37147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7704189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Boucle 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while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267200" y="4572000"/>
            <a:ext cx="685800" cy="53339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0" y="3124200"/>
            <a:ext cx="37147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fonctions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3124200"/>
            <a:ext cx="142875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524000"/>
            <a:ext cx="4572000" cy="4691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077200" cy="175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La fonction date()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5867400"/>
            <a:ext cx="8305800" cy="923330"/>
          </a:xfrm>
          <a:prstGeom prst="rect">
            <a:avLst/>
          </a:prstGeom>
          <a:ln w="34925" cap="rnd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b="1" dirty="0" smtClean="0"/>
              <a:t>Pour avoir les dates en français </a:t>
            </a:r>
            <a:r>
              <a:rPr lang="fr-FR" b="1" dirty="0" smtClean="0"/>
              <a:t>utiliser </a:t>
            </a:r>
            <a:r>
              <a:rPr lang="fr-FR" b="1" dirty="0" err="1" smtClean="0"/>
              <a:t>strftime</a:t>
            </a:r>
            <a:r>
              <a:rPr lang="fr-FR" b="1" dirty="0" smtClean="0"/>
              <a:t>() et </a:t>
            </a:r>
            <a:r>
              <a:rPr lang="fr-FR" b="1" dirty="0" err="1" smtClean="0"/>
              <a:t>setlocale</a:t>
            </a:r>
            <a:r>
              <a:rPr lang="fr-FR" b="1" dirty="0" smtClean="0"/>
              <a:t>() :</a:t>
            </a:r>
            <a:endParaRPr lang="fr-FR" b="1" dirty="0" smtClean="0"/>
          </a:p>
          <a:p>
            <a:pPr algn="ctr"/>
            <a:r>
              <a:rPr lang="fr-FR" dirty="0" smtClean="0"/>
              <a:t>	</a:t>
            </a:r>
            <a:r>
              <a:rPr lang="fr-FR" dirty="0" smtClean="0">
                <a:solidFill>
                  <a:srgbClr val="0000FF"/>
                </a:solidFill>
              </a:rPr>
              <a:t>$</a:t>
            </a:r>
            <a:r>
              <a:rPr lang="fr-FR" dirty="0" err="1" smtClean="0">
                <a:solidFill>
                  <a:srgbClr val="0000FF"/>
                </a:solidFill>
              </a:rPr>
              <a:t>error</a:t>
            </a:r>
            <a:r>
              <a:rPr lang="fr-FR" dirty="0" smtClean="0">
                <a:solidFill>
                  <a:srgbClr val="0000FF"/>
                </a:solidFill>
              </a:rPr>
              <a:t> </a:t>
            </a:r>
            <a:r>
              <a:rPr lang="fr-FR" dirty="0" smtClean="0">
                <a:solidFill>
                  <a:srgbClr val="7030A0"/>
                </a:solidFill>
              </a:rPr>
              <a:t>=</a:t>
            </a:r>
            <a:r>
              <a:rPr lang="fr-FR" dirty="0" smtClean="0"/>
              <a:t> @</a:t>
            </a:r>
            <a:r>
              <a:rPr lang="fr-FR" dirty="0" err="1" smtClean="0"/>
              <a:t>setlocale</a:t>
            </a:r>
            <a:r>
              <a:rPr lang="fr-FR" dirty="0" smtClean="0"/>
              <a:t>(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'LC_TIME', 'fr_FR.utf8','fra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'</a:t>
            </a:r>
            <a:r>
              <a:rPr lang="fr-FR" dirty="0" smtClean="0"/>
              <a:t>);</a:t>
            </a:r>
          </a:p>
          <a:p>
            <a:pPr algn="ctr"/>
            <a:r>
              <a:rPr lang="fr-FR" dirty="0" err="1" smtClean="0"/>
              <a:t>setlocale</a:t>
            </a:r>
            <a:r>
              <a:rPr lang="fr-FR" dirty="0" smtClean="0"/>
              <a:t>(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'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french'</a:t>
            </a:r>
            <a:r>
              <a:rPr lang="fr-FR" dirty="0" smtClean="0"/>
              <a:t>);</a:t>
            </a:r>
            <a:endParaRPr lang="fr-FR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5943600" y="3886200"/>
            <a:ext cx="2971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chemeClr val="tx2"/>
                </a:solidFill>
              </a:rPr>
              <a:t>Voir : </a:t>
            </a:r>
            <a:r>
              <a:rPr lang="fr-FR" sz="2000" u="sng" dirty="0" smtClean="0">
                <a:solidFill>
                  <a:schemeClr val="tx2"/>
                </a:solidFill>
              </a:rPr>
              <a:t>http://fr3.php.net/manual/fr/function.date.php</a:t>
            </a:r>
            <a:endParaRPr lang="fr-FR" sz="2000" u="sng" dirty="0">
              <a:solidFill>
                <a:schemeClr val="tx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3352800"/>
            <a:ext cx="5305425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077200" cy="1447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La fonction time()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199" y="3200400"/>
            <a:ext cx="8327571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Straight Arrow Connector 11"/>
          <p:cNvCxnSpPr/>
          <p:nvPr/>
        </p:nvCxnSpPr>
        <p:spPr>
          <a:xfrm>
            <a:off x="1905000" y="5562600"/>
            <a:ext cx="1066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52400" y="5029200"/>
            <a:ext cx="1981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Au moment de la création de ce transparent</a:t>
            </a:r>
            <a:endParaRPr lang="fr-FR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76600" y="4800600"/>
            <a:ext cx="51816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9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0"/>
            <a:ext cx="5421664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Lecture d’un fichier ligne par ligne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318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2667000"/>
            <a:ext cx="21431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8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1447800"/>
            <a:ext cx="4067176" cy="937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5181600" y="1371600"/>
            <a:ext cx="17597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/>
              <a:t>Documentation :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rot="16200000" flipH="1">
            <a:off x="4457701" y="4000499"/>
            <a:ext cx="838198" cy="762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195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4800600"/>
            <a:ext cx="23717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6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5562600"/>
            <a:ext cx="48101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10200" y="3962400"/>
            <a:ext cx="3524250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Formulaire 1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5275" y="1828800"/>
            <a:ext cx="7705725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228600" y="1447800"/>
            <a:ext cx="365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mapage8_form1.php</a:t>
            </a:r>
            <a:endParaRPr lang="fr-FR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4068582"/>
            <a:ext cx="6934200" cy="2789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Formulaire 1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5275" y="1828800"/>
            <a:ext cx="7705725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228600" y="4038600"/>
            <a:ext cx="365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mapage8_form1_repetBonjour.php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228600" y="1447800"/>
            <a:ext cx="365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mapage8_form1.php</a:t>
            </a:r>
            <a:endParaRPr lang="fr-FR" dirty="0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419600"/>
            <a:ext cx="6538913" cy="167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Formulaire 1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447800"/>
            <a:ext cx="4851753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895600"/>
            <a:ext cx="6107113" cy="2450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2800" y="1409700"/>
            <a:ext cx="1612900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1" y="5562600"/>
            <a:ext cx="5052796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Formulaire 2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838200"/>
            <a:ext cx="6686550" cy="547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Formulaire 2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00200"/>
            <a:ext cx="86487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Formulaire 2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8238" y="152400"/>
            <a:ext cx="6867525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Formulaire 2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752600"/>
            <a:ext cx="8143875" cy="259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304800" y="1371600"/>
            <a:ext cx="365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action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3124200" y="4876800"/>
            <a:ext cx="3657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À essayer !</a:t>
            </a:r>
          </a:p>
          <a:p>
            <a:endParaRPr lang="fr-FR" dirty="0" smtClean="0"/>
          </a:p>
          <a:p>
            <a:r>
              <a:rPr lang="fr-FR" dirty="0" smtClean="0"/>
              <a:t>Voir aussi la fonction </a:t>
            </a:r>
            <a:r>
              <a:rPr lang="fr-FR" b="1" dirty="0" err="1" smtClean="0"/>
              <a:t>print_r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Formulaire 2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752600"/>
            <a:ext cx="8143875" cy="259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304800" y="1371600"/>
            <a:ext cx="365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action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3124200" y="4876800"/>
            <a:ext cx="3657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À essayer !</a:t>
            </a:r>
          </a:p>
          <a:p>
            <a:endParaRPr lang="fr-FR" dirty="0" smtClean="0"/>
          </a:p>
          <a:p>
            <a:r>
              <a:rPr lang="fr-FR" dirty="0" smtClean="0"/>
              <a:t>Voir aussi la fonction </a:t>
            </a:r>
            <a:r>
              <a:rPr lang="fr-FR" b="1" dirty="0" err="1" smtClean="0"/>
              <a:t>print_r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Les Sessions : motivations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Les Sessions : principe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457200" y="5824653"/>
            <a:ext cx="8229600" cy="1033347"/>
            <a:chOff x="0" y="4376852"/>
            <a:chExt cx="8229600" cy="1033347"/>
          </a:xfrm>
          <a:scene3d>
            <a:camera prst="orthographicFront"/>
            <a:lightRig rig="flat" dir="t"/>
          </a:scene3d>
        </p:grpSpPr>
        <p:sp>
          <p:nvSpPr>
            <p:cNvPr id="15" name="Rounded Rectangle 14"/>
            <p:cNvSpPr/>
            <p:nvPr/>
          </p:nvSpPr>
          <p:spPr>
            <a:xfrm>
              <a:off x="0" y="4376852"/>
              <a:ext cx="8229600" cy="1033347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6" name="Rounded Rectangle 4"/>
            <p:cNvSpPr/>
            <p:nvPr/>
          </p:nvSpPr>
          <p:spPr>
            <a:xfrm>
              <a:off x="50444" y="4427296"/>
              <a:ext cx="8128712" cy="93245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kern="1200" dirty="0" smtClean="0"/>
                <a:t>Les informations de sessions sont donc stockées sur le serveur, mais celui-ci a besoin de connaître l'identifiant de la session en cours pour pouvoir récupérer ces informations.</a:t>
              </a:r>
              <a:endParaRPr lang="fr-FR" sz="20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219200" y="3352800"/>
            <a:ext cx="1371600" cy="838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1.</a:t>
            </a:r>
            <a:r>
              <a:rPr lang="fr-FR" dirty="0" smtClean="0"/>
              <a:t> 1</a:t>
            </a:r>
            <a:r>
              <a:rPr lang="fr-FR" baseline="30000" dirty="0" smtClean="0"/>
              <a:t>ière</a:t>
            </a:r>
            <a:r>
              <a:rPr lang="fr-FR" dirty="0" smtClean="0"/>
              <a:t> Demande page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3276600" y="3429000"/>
            <a:ext cx="12192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2.</a:t>
            </a:r>
            <a:r>
              <a:rPr lang="fr-FR" dirty="0" smtClean="0"/>
              <a:t> Renvoie page + id session</a:t>
            </a:r>
            <a:endParaRPr lang="fr-FR" dirty="0"/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1981200"/>
            <a:ext cx="11715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Les Sessions : Grandes lignes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57600" y="1447800"/>
            <a:ext cx="13716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client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3810000" y="5562600"/>
            <a:ext cx="13716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Serveur web</a:t>
            </a:r>
            <a:endParaRPr lang="fr-FR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419600"/>
            <a:ext cx="8572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71975" y="4724400"/>
            <a:ext cx="1114425" cy="736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Straight Arrow Connector 15"/>
          <p:cNvCxnSpPr/>
          <p:nvPr/>
        </p:nvCxnSpPr>
        <p:spPr>
          <a:xfrm rot="5400000">
            <a:off x="608806" y="3810000"/>
            <a:ext cx="1219994" cy="79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2629694" y="3771900"/>
            <a:ext cx="1294606" cy="79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953000" y="3352800"/>
            <a:ext cx="15240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3.</a:t>
            </a:r>
            <a:r>
              <a:rPr lang="fr-FR" sz="1600" dirty="0" smtClean="0"/>
              <a:t> Demande page + id session</a:t>
            </a:r>
            <a:endParaRPr lang="fr-FR" sz="1600" dirty="0"/>
          </a:p>
        </p:txBody>
      </p:sp>
      <p:cxnSp>
        <p:nvCxnSpPr>
          <p:cNvPr id="29" name="Straight Arrow Connector 28"/>
          <p:cNvCxnSpPr/>
          <p:nvPr/>
        </p:nvCxnSpPr>
        <p:spPr>
          <a:xfrm rot="5400000">
            <a:off x="4305300" y="3771900"/>
            <a:ext cx="1295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6781800" y="3429000"/>
            <a:ext cx="12192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4.</a:t>
            </a:r>
            <a:r>
              <a:rPr lang="fr-FR" dirty="0" smtClean="0"/>
              <a:t> Renvoie page + id session</a:t>
            </a:r>
            <a:endParaRPr lang="fr-FR" dirty="0"/>
          </a:p>
        </p:txBody>
      </p:sp>
      <p:cxnSp>
        <p:nvCxnSpPr>
          <p:cNvPr id="31" name="Straight Arrow Connector 30"/>
          <p:cNvCxnSpPr/>
          <p:nvPr/>
        </p:nvCxnSpPr>
        <p:spPr>
          <a:xfrm rot="5400000" flipH="1" flipV="1">
            <a:off x="6134894" y="3771900"/>
            <a:ext cx="1294606" cy="79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3733800" y="6096000"/>
            <a:ext cx="15240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Fichier de sessions</a:t>
            </a:r>
            <a:endParaRPr lang="fr-FR" sz="1600" dirty="0"/>
          </a:p>
        </p:txBody>
      </p:sp>
      <p:sp>
        <p:nvSpPr>
          <p:cNvPr id="34" name="Rectangle 33"/>
          <p:cNvSpPr/>
          <p:nvPr/>
        </p:nvSpPr>
        <p:spPr>
          <a:xfrm>
            <a:off x="1219200" y="4648200"/>
            <a:ext cx="1524000" cy="7620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600" b="1" dirty="0" smtClean="0">
                <a:solidFill>
                  <a:srgbClr val="0000FF"/>
                </a:solidFill>
              </a:rPr>
              <a:t>Génération d’un identifiant de session</a:t>
            </a:r>
            <a:endParaRPr lang="fr-FR" sz="1600" dirty="0">
              <a:solidFill>
                <a:srgbClr val="0000FF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57400" y="5638800"/>
            <a:ext cx="1524000" cy="7620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600" b="1" dirty="0" smtClean="0">
                <a:solidFill>
                  <a:srgbClr val="0000FF"/>
                </a:solidFill>
              </a:rPr>
              <a:t>Stockage des informations de session</a:t>
            </a:r>
            <a:endParaRPr lang="fr-FR" sz="1600" dirty="0">
              <a:solidFill>
                <a:srgbClr val="0000FF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1371600" y="4571206"/>
            <a:ext cx="1752600" cy="794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6200000" flipH="1">
            <a:off x="2324100" y="4762500"/>
            <a:ext cx="1524000" cy="114300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endCxn id="14" idx="3"/>
          </p:cNvCxnSpPr>
          <p:nvPr/>
        </p:nvCxnSpPr>
        <p:spPr>
          <a:xfrm rot="5400000">
            <a:off x="5111851" y="4641749"/>
            <a:ext cx="825298" cy="7620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5562600" y="4648200"/>
            <a:ext cx="1447800" cy="838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600" b="1" dirty="0" smtClean="0">
                <a:solidFill>
                  <a:srgbClr val="0000FF"/>
                </a:solidFill>
              </a:rPr>
              <a:t>Récupération</a:t>
            </a:r>
          </a:p>
          <a:p>
            <a:r>
              <a:rPr lang="fr-FR" sz="1600" b="1" dirty="0" smtClean="0">
                <a:solidFill>
                  <a:srgbClr val="0000FF"/>
                </a:solidFill>
              </a:rPr>
              <a:t>des données</a:t>
            </a:r>
            <a:endParaRPr lang="fr-FR" sz="1600" dirty="0">
              <a:solidFill>
                <a:srgbClr val="0000FF"/>
              </a:solidFill>
            </a:endParaRPr>
          </a:p>
        </p:txBody>
      </p:sp>
      <p:cxnSp>
        <p:nvCxnSpPr>
          <p:cNvPr id="44" name="Straight Arrow Connector 43"/>
          <p:cNvCxnSpPr>
            <a:stCxn id="14" idx="3"/>
          </p:cNvCxnSpPr>
          <p:nvPr/>
        </p:nvCxnSpPr>
        <p:spPr>
          <a:xfrm flipH="1">
            <a:off x="5334000" y="5092498"/>
            <a:ext cx="152400" cy="1194002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5562600" y="6019800"/>
            <a:ext cx="1600200" cy="30480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5400000" flipH="1" flipV="1">
            <a:off x="6591300" y="5143500"/>
            <a:ext cx="1219200" cy="22860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7239000" y="5410200"/>
            <a:ext cx="1447800" cy="838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600" b="1" dirty="0" smtClean="0">
                <a:solidFill>
                  <a:srgbClr val="0000FF"/>
                </a:solidFill>
              </a:rPr>
              <a:t>Calcul et envoi de la page</a:t>
            </a:r>
            <a:endParaRPr lang="fr-FR" sz="1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8" grpId="0" animBg="1"/>
      <p:bldP spid="30" grpId="0" animBg="1"/>
      <p:bldP spid="33" grpId="0" animBg="1"/>
      <p:bldP spid="34" grpId="0" animBg="1"/>
      <p:bldP spid="35" grpId="0" animBg="1"/>
      <p:bldP spid="42" grpId="0" animBg="1"/>
      <p:bldP spid="5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Les Sessions : cas des cookies acceptés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Les Sessions : cas des cookies </a:t>
            </a:r>
            <a:r>
              <a:rPr lang="fr-FR" sz="2000" b="1" dirty="0" smtClean="0">
                <a:solidFill>
                  <a:schemeClr val="bg1">
                    <a:lumMod val="50000"/>
                  </a:schemeClr>
                </a:solidFill>
              </a:rPr>
              <a:t>non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 acceptés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2296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/>
          <p:cNvSpPr/>
          <p:nvPr/>
        </p:nvSpPr>
        <p:spPr>
          <a:xfrm>
            <a:off x="1143000" y="59436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fr-FR" dirty="0" err="1" smtClean="0">
                <a:solidFill>
                  <a:srgbClr val="0000FF"/>
                </a:solidFill>
              </a:rPr>
              <a:t>session_name</a:t>
            </a:r>
            <a:r>
              <a:rPr lang="fr-FR" dirty="0" smtClean="0">
                <a:solidFill>
                  <a:srgbClr val="0000FF"/>
                </a:solidFill>
              </a:rPr>
              <a:t>() 	</a:t>
            </a:r>
            <a:r>
              <a:rPr lang="fr-FR" dirty="0" err="1" smtClean="0">
                <a:solidFill>
                  <a:srgbClr val="0000FF"/>
                </a:solidFill>
              </a:rPr>
              <a:t>session_id</a:t>
            </a:r>
            <a:r>
              <a:rPr lang="fr-FR" dirty="0" smtClean="0">
                <a:solidFill>
                  <a:srgbClr val="0000FF"/>
                </a:solidFill>
              </a:rPr>
              <a:t>()</a:t>
            </a:r>
            <a:endParaRPr lang="fr-FR" dirty="0">
              <a:solidFill>
                <a:srgbClr val="0000FF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2171700" y="5753100"/>
            <a:ext cx="381000" cy="1588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 flipH="1" flipV="1">
            <a:off x="4306094" y="5752306"/>
            <a:ext cx="381000" cy="1588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Exemple de début de page comportant une session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152400" y="1600200"/>
            <a:ext cx="86868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2200" dirty="0" smtClean="0">
                <a:solidFill>
                  <a:srgbClr val="FF0000"/>
                </a:solidFill>
              </a:rPr>
              <a:t>&lt;? </a:t>
            </a:r>
            <a:r>
              <a:rPr lang="fr-FR" sz="2200" dirty="0" err="1" smtClean="0">
                <a:solidFill>
                  <a:srgbClr val="FF0000"/>
                </a:solidFill>
              </a:rPr>
              <a:t>php</a:t>
            </a:r>
            <a:endParaRPr lang="fr-FR" sz="22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fr-FR" sz="2200" dirty="0" smtClean="0"/>
              <a:t>	</a:t>
            </a:r>
            <a:r>
              <a:rPr lang="fr-FR" sz="2200" dirty="0" smtClean="0">
                <a:solidFill>
                  <a:srgbClr val="009900"/>
                </a:solidFill>
              </a:rPr>
              <a:t>/* initialisation de la session : ce code est avant tout code HTML, donc avant le DTD en particulier*/</a:t>
            </a:r>
          </a:p>
          <a:p>
            <a:pPr>
              <a:buNone/>
            </a:pPr>
            <a:r>
              <a:rPr lang="fr-FR" sz="2200" dirty="0" smtClean="0"/>
              <a:t>	</a:t>
            </a:r>
            <a:r>
              <a:rPr lang="fr-FR" sz="2200" dirty="0" err="1" smtClean="0">
                <a:solidFill>
                  <a:srgbClr val="0000FF"/>
                </a:solidFill>
              </a:rPr>
              <a:t>session_start</a:t>
            </a:r>
            <a:r>
              <a:rPr lang="fr-FR" sz="2200" dirty="0" smtClean="0"/>
              <a:t>();</a:t>
            </a:r>
          </a:p>
          <a:p>
            <a:pPr>
              <a:buNone/>
            </a:pPr>
            <a:endParaRPr lang="fr-FR" sz="2200" dirty="0" smtClean="0"/>
          </a:p>
          <a:p>
            <a:pPr>
              <a:buNone/>
            </a:pPr>
            <a:r>
              <a:rPr lang="fr-FR" sz="2200" dirty="0" smtClean="0"/>
              <a:t>	</a:t>
            </a:r>
            <a:r>
              <a:rPr lang="fr-FR" sz="2200" dirty="0" smtClean="0">
                <a:solidFill>
                  <a:srgbClr val="009900"/>
                </a:solidFill>
              </a:rPr>
              <a:t>// écrire ‘TOTO’ dans la variable ‘</a:t>
            </a:r>
            <a:r>
              <a:rPr lang="fr-FR" sz="2200" dirty="0" err="1" smtClean="0">
                <a:solidFill>
                  <a:srgbClr val="009900"/>
                </a:solidFill>
              </a:rPr>
              <a:t>mavariable</a:t>
            </a:r>
            <a:r>
              <a:rPr lang="fr-FR" sz="2200" dirty="0" smtClean="0">
                <a:solidFill>
                  <a:srgbClr val="009900"/>
                </a:solidFill>
              </a:rPr>
              <a:t>’</a:t>
            </a:r>
          </a:p>
          <a:p>
            <a:pPr>
              <a:buNone/>
            </a:pPr>
            <a:r>
              <a:rPr lang="fr-FR" sz="2200" dirty="0" smtClean="0"/>
              <a:t>	</a:t>
            </a:r>
            <a:r>
              <a:rPr lang="fr-FR" sz="2200" dirty="0" smtClean="0">
                <a:solidFill>
                  <a:schemeClr val="accent4">
                    <a:lumMod val="75000"/>
                  </a:schemeClr>
                </a:solidFill>
              </a:rPr>
              <a:t>$_SESSION</a:t>
            </a:r>
            <a:r>
              <a:rPr lang="fr-FR" sz="2200" dirty="0" smtClean="0"/>
              <a:t>[‘</a:t>
            </a:r>
            <a:r>
              <a:rPr lang="fr-FR" sz="2200" dirty="0" err="1" smtClean="0"/>
              <a:t>mavariable</a:t>
            </a:r>
            <a:r>
              <a:rPr lang="fr-FR" sz="2200" dirty="0" smtClean="0"/>
              <a:t>’] = ‘TOTO’;</a:t>
            </a:r>
          </a:p>
          <a:p>
            <a:pPr>
              <a:buNone/>
            </a:pPr>
            <a:endParaRPr lang="fr-FR" sz="2200" dirty="0" smtClean="0"/>
          </a:p>
          <a:p>
            <a:pPr>
              <a:buNone/>
            </a:pPr>
            <a:r>
              <a:rPr lang="fr-FR" sz="2200" dirty="0" smtClean="0"/>
              <a:t>	</a:t>
            </a:r>
            <a:r>
              <a:rPr lang="fr-FR" sz="2200" dirty="0" smtClean="0">
                <a:solidFill>
                  <a:schemeClr val="accent4">
                    <a:lumMod val="75000"/>
                  </a:schemeClr>
                </a:solidFill>
              </a:rPr>
              <a:t>$tab </a:t>
            </a:r>
            <a:r>
              <a:rPr lang="fr-FR" sz="2200" dirty="0" smtClean="0">
                <a:solidFill>
                  <a:srgbClr val="7030A0"/>
                </a:solidFill>
              </a:rPr>
              <a:t>=</a:t>
            </a:r>
            <a:r>
              <a:rPr lang="fr-FR" sz="2200" dirty="0" smtClean="0"/>
              <a:t> </a:t>
            </a:r>
            <a:r>
              <a:rPr lang="fr-FR" sz="2200" dirty="0" err="1" smtClean="0">
                <a:solidFill>
                  <a:srgbClr val="0000FF"/>
                </a:solidFill>
              </a:rPr>
              <a:t>array</a:t>
            </a:r>
            <a:r>
              <a:rPr lang="fr-FR" sz="2200" dirty="0" smtClean="0"/>
              <a:t>(‘un’, ’dos’,’ </a:t>
            </a:r>
            <a:r>
              <a:rPr lang="fr-FR" sz="2200" dirty="0" err="1" smtClean="0"/>
              <a:t>tres</a:t>
            </a:r>
            <a:r>
              <a:rPr lang="fr-FR" sz="2200" dirty="0" smtClean="0"/>
              <a:t>’);</a:t>
            </a:r>
          </a:p>
          <a:p>
            <a:pPr>
              <a:buNone/>
            </a:pPr>
            <a:r>
              <a:rPr lang="fr-FR" sz="2200" dirty="0" smtClean="0"/>
              <a:t>	</a:t>
            </a:r>
            <a:r>
              <a:rPr lang="fr-FR" sz="2200" dirty="0" smtClean="0">
                <a:solidFill>
                  <a:schemeClr val="accent4">
                    <a:lumMod val="75000"/>
                  </a:schemeClr>
                </a:solidFill>
              </a:rPr>
              <a:t>$_SESSION</a:t>
            </a:r>
            <a:r>
              <a:rPr lang="fr-FR" sz="2200" dirty="0" smtClean="0"/>
              <a:t>[‘tableau’] = </a:t>
            </a:r>
            <a:r>
              <a:rPr lang="fr-FR" sz="2200" dirty="0" smtClean="0">
                <a:solidFill>
                  <a:schemeClr val="accent4">
                    <a:lumMod val="75000"/>
                  </a:schemeClr>
                </a:solidFill>
              </a:rPr>
              <a:t>$tab</a:t>
            </a:r>
            <a:r>
              <a:rPr lang="fr-FR" sz="2200" dirty="0" smtClean="0"/>
              <a:t>;</a:t>
            </a:r>
          </a:p>
          <a:p>
            <a:pPr>
              <a:buNone/>
            </a:pPr>
            <a:r>
              <a:rPr lang="fr-FR" sz="2200" dirty="0" smtClean="0">
                <a:solidFill>
                  <a:srgbClr val="FF0000"/>
                </a:solidFill>
              </a:rPr>
              <a:t>?&gt;</a:t>
            </a:r>
            <a:endParaRPr lang="fr-FR" sz="2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Fermer une session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Utilisation du SGDB 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PostgreSQL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1752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67000" y="152400"/>
            <a:ext cx="136986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3" name="Group 12"/>
          <p:cNvGrpSpPr/>
          <p:nvPr/>
        </p:nvGrpSpPr>
        <p:grpSpPr>
          <a:xfrm>
            <a:off x="457200" y="6096000"/>
            <a:ext cx="8229600" cy="762000"/>
            <a:chOff x="0" y="1801176"/>
            <a:chExt cx="8229600" cy="835379"/>
          </a:xfrm>
          <a:scene3d>
            <a:camera prst="orthographicFront"/>
            <a:lightRig rig="flat" dir="t"/>
          </a:scene3d>
        </p:grpSpPr>
        <p:sp>
          <p:nvSpPr>
            <p:cNvPr id="14" name="Rounded Rectangle 13"/>
            <p:cNvSpPr/>
            <p:nvPr/>
          </p:nvSpPr>
          <p:spPr>
            <a:xfrm>
              <a:off x="0" y="1801176"/>
              <a:ext cx="8229600" cy="835379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5" name="Rounded Rectangle 4"/>
            <p:cNvSpPr/>
            <p:nvPr/>
          </p:nvSpPr>
          <p:spPr>
            <a:xfrm>
              <a:off x="40780" y="1841956"/>
              <a:ext cx="8148040" cy="75381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lvl="0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100" kern="1200" dirty="0" err="1" smtClean="0"/>
                <a:t>PostgreSQL</a:t>
              </a:r>
              <a:r>
                <a:rPr lang="fr-FR" sz="2100" kern="1200" dirty="0" smtClean="0"/>
                <a:t> </a:t>
              </a:r>
              <a:r>
                <a:rPr lang="fr-FR" sz="2400" dirty="0" smtClean="0"/>
                <a:t>de plus en plus conforme aux normes ANSI SQL 92 (SQL 2), SQL 99 (SQL 3) et SQL:2003.</a:t>
              </a:r>
              <a:endParaRPr lang="fr-FR" sz="2100" kern="1200" dirty="0"/>
            </a:p>
          </p:txBody>
        </p:sp>
      </p:grpSp>
      <p:graphicFrame>
        <p:nvGraphicFramePr>
          <p:cNvPr id="16" name="Diagram 15"/>
          <p:cNvGraphicFramePr/>
          <p:nvPr/>
        </p:nvGraphicFramePr>
        <p:xfrm>
          <a:off x="685800" y="3276600"/>
          <a:ext cx="77724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IC3 : cours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Rappel : architecture 3 tiers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90600" y="2590800"/>
            <a:ext cx="13716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Niveau 1</a:t>
            </a:r>
          </a:p>
          <a:p>
            <a:pPr algn="ctr"/>
            <a:r>
              <a:rPr lang="fr-FR" dirty="0" smtClean="0"/>
              <a:t>client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3962400" y="2590800"/>
            <a:ext cx="13716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Niveau 2</a:t>
            </a:r>
          </a:p>
          <a:p>
            <a:pPr algn="ctr"/>
            <a:r>
              <a:rPr lang="fr-FR" dirty="0" smtClean="0"/>
              <a:t>Serveur web</a:t>
            </a:r>
            <a:endParaRPr lang="fr-FR" dirty="0"/>
          </a:p>
        </p:txBody>
      </p:sp>
      <p:sp>
        <p:nvSpPr>
          <p:cNvPr id="17" name="Rectangle 16"/>
          <p:cNvSpPr/>
          <p:nvPr/>
        </p:nvSpPr>
        <p:spPr>
          <a:xfrm>
            <a:off x="7239000" y="2590800"/>
            <a:ext cx="13716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Niveau 3</a:t>
            </a:r>
          </a:p>
          <a:p>
            <a:pPr algn="ctr"/>
            <a:r>
              <a:rPr lang="fr-FR" dirty="0" smtClean="0"/>
              <a:t>Données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2667000" y="3581400"/>
            <a:ext cx="68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5943600" y="3581401"/>
            <a:ext cx="68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1875" y="3581400"/>
            <a:ext cx="10763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1425" y="3352800"/>
            <a:ext cx="8572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43400" y="3657600"/>
            <a:ext cx="1114425" cy="736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90600" y="3429000"/>
            <a:ext cx="11715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2667000" y="4419600"/>
            <a:ext cx="7360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HTTP</a:t>
            </a:r>
          </a:p>
          <a:p>
            <a:r>
              <a:rPr lang="fr-FR" dirty="0" smtClean="0"/>
              <a:t>HTML</a:t>
            </a:r>
            <a:endParaRPr lang="fr-FR" dirty="0"/>
          </a:p>
        </p:txBody>
      </p:sp>
      <p:sp>
        <p:nvSpPr>
          <p:cNvPr id="26" name="TextBox 25"/>
          <p:cNvSpPr txBox="1"/>
          <p:nvPr/>
        </p:nvSpPr>
        <p:spPr>
          <a:xfrm>
            <a:off x="5770779" y="3288268"/>
            <a:ext cx="1087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TCP (SQL)</a:t>
            </a:r>
            <a:endParaRPr lang="fr-FR" dirty="0"/>
          </a:p>
        </p:txBody>
      </p:sp>
      <p:sp>
        <p:nvSpPr>
          <p:cNvPr id="27" name="TextBox 26"/>
          <p:cNvSpPr txBox="1"/>
          <p:nvPr/>
        </p:nvSpPr>
        <p:spPr>
          <a:xfrm>
            <a:off x="2514600" y="30480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HTTP</a:t>
            </a:r>
          </a:p>
          <a:p>
            <a:r>
              <a:rPr lang="fr-FR" sz="1600" dirty="0" smtClean="0"/>
              <a:t>HTML/PHP</a:t>
            </a:r>
            <a:endParaRPr lang="fr-FR" sz="1600" dirty="0"/>
          </a:p>
        </p:txBody>
      </p:sp>
      <p:sp>
        <p:nvSpPr>
          <p:cNvPr id="23" name="Rectangle 22"/>
          <p:cNvSpPr/>
          <p:nvPr/>
        </p:nvSpPr>
        <p:spPr>
          <a:xfrm>
            <a:off x="609600" y="5410200"/>
            <a:ext cx="213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 smtClean="0"/>
              <a:t>Couche présentation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886200" y="5410200"/>
            <a:ext cx="175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 smtClean="0"/>
              <a:t>Couche métier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553200" y="5410200"/>
            <a:ext cx="2696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dirty="0" smtClean="0"/>
              <a:t>Couche accès aux données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4" y="2590800"/>
            <a:ext cx="4067176" cy="937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Connexion au serveur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52400" y="3352800"/>
            <a:ext cx="8763000" cy="3505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 pitchFamily="34" charset="-128"/>
              </a:rPr>
              <a:t>&lt;?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 pitchFamily="34" charset="-128"/>
              </a:rPr>
              <a:t>php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BB"/>
                </a:solidFill>
                <a:effectLst/>
                <a:latin typeface="Arial Unicode MS" pitchFamily="34" charset="-128"/>
              </a:rPr>
              <a:t/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BB"/>
                </a:solidFill>
                <a:effectLst/>
                <a:latin typeface="Arial Unicode MS" pitchFamily="34" charset="-128"/>
              </a:rPr>
            </a:br>
            <a:r>
              <a:rPr lang="fr-FR" sz="1400" dirty="0" smtClean="0">
                <a:solidFill>
                  <a:srgbClr val="009900"/>
                </a:solidFill>
                <a:latin typeface="Arial Unicode MS" pitchFamily="34" charset="-128"/>
              </a:rPr>
              <a:t>// connexion à une base de données nommée "marie" </a:t>
            </a:r>
            <a:br>
              <a:rPr lang="fr-FR" sz="1400" dirty="0" smtClean="0">
                <a:solidFill>
                  <a:srgbClr val="009900"/>
                </a:solidFill>
                <a:latin typeface="Arial Unicode MS" pitchFamily="34" charset="-128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BB"/>
                </a:solidFill>
                <a:effectLst/>
                <a:latin typeface="Arial Unicode MS" pitchFamily="34" charset="-128"/>
              </a:rPr>
              <a:t>$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BB"/>
                </a:solidFill>
                <a:effectLst/>
                <a:latin typeface="Arial Unicode MS" pitchFamily="34" charset="-128"/>
              </a:rPr>
              <a:t>conn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BB"/>
                </a:solidFill>
                <a:effectLst/>
                <a:latin typeface="Arial Unicode MS" pitchFamily="34" charset="-128"/>
              </a:rPr>
              <a:t>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7700"/>
                </a:solidFill>
                <a:effectLst/>
                <a:latin typeface="Arial Unicode MS" pitchFamily="34" charset="-128"/>
              </a:rPr>
              <a:t>=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BB"/>
                </a:solidFill>
                <a:effectLst/>
                <a:latin typeface="Arial Unicode MS" pitchFamily="34" charset="-128"/>
              </a:rPr>
              <a:t>pg_connect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7700"/>
                </a:solidFill>
                <a:effectLst/>
                <a:latin typeface="Arial Unicode MS" pitchFamily="34" charset="-128"/>
              </a:rPr>
              <a:t>(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DD0000"/>
                </a:solidFill>
                <a:effectLst/>
                <a:latin typeface="Arial Unicode MS" pitchFamily="34" charset="-128"/>
              </a:rPr>
              <a:t>"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DD0000"/>
                </a:solidFill>
                <a:effectLst/>
                <a:latin typeface="Arial Unicode MS" pitchFamily="34" charset="-128"/>
              </a:rPr>
              <a:t>dbname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DD0000"/>
                </a:solidFill>
                <a:effectLst/>
                <a:latin typeface="Arial Unicode MS" pitchFamily="34" charset="-128"/>
              </a:rPr>
              <a:t>=marie"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7700"/>
                </a:solidFill>
                <a:effectLst/>
                <a:latin typeface="Arial Unicode MS" pitchFamily="34" charset="-128"/>
              </a:rPr>
              <a:t>);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7700"/>
                </a:solidFill>
                <a:effectLst/>
                <a:latin typeface="Arial Unicode MS" pitchFamily="34" charset="-128"/>
              </a:rPr>
            </a:b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rgbClr val="007700"/>
              </a:solidFill>
              <a:effectLst/>
              <a:latin typeface="Arial Unicode MS" pitchFamily="34" charset="-128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1400" dirty="0" smtClean="0">
                <a:solidFill>
                  <a:srgbClr val="009900"/>
                </a:solidFill>
                <a:latin typeface="Arial Unicode MS" pitchFamily="34" charset="-128"/>
              </a:rPr>
              <a:t>// connexion à une base de données nommée "marie" sur l'hôte "</a:t>
            </a:r>
            <a:r>
              <a:rPr lang="fr-FR" sz="1400" dirty="0" err="1" smtClean="0">
                <a:solidFill>
                  <a:srgbClr val="009900"/>
                </a:solidFill>
                <a:latin typeface="Arial Unicode MS" pitchFamily="34" charset="-128"/>
              </a:rPr>
              <a:t>localhost</a:t>
            </a:r>
            <a:r>
              <a:rPr lang="fr-FR" sz="1400" dirty="0" smtClean="0">
                <a:solidFill>
                  <a:srgbClr val="009900"/>
                </a:solidFill>
                <a:latin typeface="Arial Unicode MS" pitchFamily="34" charset="-128"/>
              </a:rPr>
              <a:t>" sur le port "5432" </a:t>
            </a:r>
            <a:br>
              <a:rPr lang="fr-FR" sz="1400" dirty="0" smtClean="0">
                <a:solidFill>
                  <a:srgbClr val="009900"/>
                </a:solidFill>
                <a:latin typeface="Arial Unicode MS" pitchFamily="34" charset="-128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BB"/>
                </a:solidFill>
                <a:effectLst/>
                <a:latin typeface="Arial Unicode MS" pitchFamily="34" charset="-128"/>
              </a:rPr>
              <a:t>$conn2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7700"/>
                </a:solidFill>
                <a:effectLst/>
                <a:latin typeface="Arial Unicode MS" pitchFamily="34" charset="-128"/>
              </a:rPr>
              <a:t>=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BB"/>
                </a:solidFill>
                <a:effectLst/>
                <a:latin typeface="Arial Unicode MS" pitchFamily="34" charset="-128"/>
              </a:rPr>
              <a:t>pg_connect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7700"/>
                </a:solidFill>
                <a:effectLst/>
                <a:latin typeface="Arial Unicode MS" pitchFamily="34" charset="-128"/>
              </a:rPr>
              <a:t>(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DD0000"/>
                </a:solidFill>
                <a:effectLst/>
                <a:latin typeface="Arial Unicode MS" pitchFamily="34" charset="-128"/>
              </a:rPr>
              <a:t>"host=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DD0000"/>
                </a:solidFill>
                <a:effectLst/>
                <a:latin typeface="Arial Unicode MS" pitchFamily="34" charset="-128"/>
              </a:rPr>
              <a:t>localhost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DD0000"/>
                </a:solidFill>
                <a:effectLst/>
                <a:latin typeface="Arial Unicode MS" pitchFamily="34" charset="-128"/>
              </a:rPr>
              <a:t> port=5432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DD0000"/>
                </a:solidFill>
                <a:effectLst/>
                <a:latin typeface="Arial Unicode MS" pitchFamily="34" charset="-128"/>
              </a:rPr>
              <a:t>dbname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DD0000"/>
                </a:solidFill>
                <a:effectLst/>
                <a:latin typeface="Arial Unicode MS" pitchFamily="34" charset="-128"/>
              </a:rPr>
              <a:t>=marie"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7700"/>
                </a:solidFill>
                <a:effectLst/>
                <a:latin typeface="Arial Unicode MS" pitchFamily="34" charset="-128"/>
              </a:rPr>
              <a:t>);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7700"/>
                </a:solidFill>
                <a:effectLst/>
                <a:latin typeface="Arial Unicode MS" pitchFamily="34" charset="-128"/>
              </a:rPr>
            </a:b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rgbClr val="007700"/>
              </a:solidFill>
              <a:effectLst/>
              <a:latin typeface="Arial Unicode MS" pitchFamily="34" charset="-128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1400" dirty="0" smtClean="0">
                <a:solidFill>
                  <a:srgbClr val="009900"/>
                </a:solidFill>
                <a:latin typeface="Arial Unicode MS" pitchFamily="34" charset="-128"/>
              </a:rPr>
              <a:t>// connexion à une base de données nommée "marie" sur l'hôte "mouton" avec un</a:t>
            </a:r>
            <a:br>
              <a:rPr lang="fr-FR" sz="1400" dirty="0" smtClean="0">
                <a:solidFill>
                  <a:srgbClr val="009900"/>
                </a:solidFill>
                <a:latin typeface="Arial Unicode MS" pitchFamily="34" charset="-128"/>
              </a:rPr>
            </a:br>
            <a:r>
              <a:rPr lang="fr-FR" sz="1400" dirty="0" smtClean="0">
                <a:solidFill>
                  <a:srgbClr val="009900"/>
                </a:solidFill>
                <a:latin typeface="Arial Unicode MS" pitchFamily="34" charset="-128"/>
              </a:rPr>
              <a:t>// nom d'utilisateur et un mot de passe 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FF8000"/>
                </a:solidFill>
                <a:effectLst/>
                <a:latin typeface="Arial Unicode MS" pitchFamily="34" charset="-128"/>
              </a:rPr>
              <a:t/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FF8000"/>
                </a:solidFill>
                <a:effectLst/>
                <a:latin typeface="Arial Unicode MS" pitchFamily="34" charset="-128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BB"/>
                </a:solidFill>
                <a:effectLst/>
                <a:latin typeface="Arial Unicode MS" pitchFamily="34" charset="-128"/>
              </a:rPr>
              <a:t>$conn3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7700"/>
                </a:solidFill>
                <a:effectLst/>
                <a:latin typeface="Arial Unicode MS" pitchFamily="34" charset="-128"/>
              </a:rPr>
              <a:t>=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BB"/>
                </a:solidFill>
                <a:effectLst/>
                <a:latin typeface="Arial Unicode MS" pitchFamily="34" charset="-128"/>
              </a:rPr>
              <a:t>pg_connect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7700"/>
                </a:solidFill>
                <a:effectLst/>
                <a:latin typeface="Arial Unicode MS" pitchFamily="34" charset="-128"/>
              </a:rPr>
              <a:t>(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DD0000"/>
                </a:solidFill>
                <a:effectLst/>
                <a:latin typeface="Arial Unicode MS" pitchFamily="34" charset="-128"/>
              </a:rPr>
              <a:t>"host=mouton port=5432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DD0000"/>
                </a:solidFill>
                <a:effectLst/>
                <a:latin typeface="Arial Unicode MS" pitchFamily="34" charset="-128"/>
              </a:rPr>
              <a:t>dbname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DD0000"/>
                </a:solidFill>
                <a:effectLst/>
                <a:latin typeface="Arial Unicode MS" pitchFamily="34" charset="-128"/>
              </a:rPr>
              <a:t>=marie user=agneau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DD0000"/>
                </a:solidFill>
                <a:effectLst/>
                <a:latin typeface="Arial Unicode MS" pitchFamily="34" charset="-128"/>
              </a:rPr>
              <a:t>password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DD0000"/>
                </a:solidFill>
                <a:effectLst/>
                <a:latin typeface="Arial Unicode MS" pitchFamily="34" charset="-128"/>
              </a:rPr>
              <a:t>=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DD0000"/>
                </a:solidFill>
                <a:effectLst/>
                <a:latin typeface="Arial Unicode MS" pitchFamily="34" charset="-128"/>
              </a:rPr>
              <a:t>foo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DD0000"/>
                </a:solidFill>
                <a:effectLst/>
                <a:latin typeface="Arial Unicode MS" pitchFamily="34" charset="-128"/>
              </a:rPr>
              <a:t>"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7700"/>
                </a:solidFill>
                <a:effectLst/>
                <a:latin typeface="Arial Unicode MS" pitchFamily="34" charset="-128"/>
              </a:rPr>
              <a:t>);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7700"/>
                </a:solidFill>
                <a:effectLst/>
                <a:latin typeface="Arial Unicode MS" pitchFamily="34" charset="-128"/>
              </a:rPr>
            </a:b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rgbClr val="007700"/>
              </a:solidFill>
              <a:effectLst/>
              <a:latin typeface="Arial Unicode MS" pitchFamily="34" charset="-128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1400" dirty="0" smtClean="0">
                <a:solidFill>
                  <a:srgbClr val="009900"/>
                </a:solidFill>
                <a:latin typeface="Arial Unicode MS" pitchFamily="34" charset="-128"/>
              </a:rPr>
              <a:t>// connexion à une base de données nommée "test" sur l'hôte "mouton" avec un</a:t>
            </a:r>
            <a:br>
              <a:rPr lang="fr-FR" sz="1400" dirty="0" smtClean="0">
                <a:solidFill>
                  <a:srgbClr val="009900"/>
                </a:solidFill>
                <a:latin typeface="Arial Unicode MS" pitchFamily="34" charset="-128"/>
              </a:rPr>
            </a:br>
            <a:r>
              <a:rPr lang="fr-FR" sz="1400" dirty="0" smtClean="0">
                <a:solidFill>
                  <a:srgbClr val="009900"/>
                </a:solidFill>
                <a:latin typeface="Arial Unicode MS" pitchFamily="34" charset="-128"/>
              </a:rPr>
              <a:t>// nom d'utilisateur et un mot de passe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FF8000"/>
                </a:solidFill>
                <a:effectLst/>
                <a:latin typeface="Arial Unicode MS" pitchFamily="34" charset="-128"/>
              </a:rPr>
              <a:t/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FF8000"/>
                </a:solidFill>
                <a:effectLst/>
                <a:latin typeface="Arial Unicode MS" pitchFamily="34" charset="-128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BB"/>
                </a:solidFill>
                <a:effectLst/>
                <a:latin typeface="Arial Unicode MS" pitchFamily="34" charset="-128"/>
              </a:rPr>
              <a:t>$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BB"/>
                </a:solidFill>
                <a:effectLst/>
                <a:latin typeface="Arial Unicode MS" pitchFamily="34" charset="-128"/>
              </a:rPr>
              <a:t>conn_string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BB"/>
                </a:solidFill>
                <a:effectLst/>
                <a:latin typeface="Arial Unicode MS" pitchFamily="34" charset="-128"/>
              </a:rPr>
              <a:t>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7700"/>
                </a:solidFill>
                <a:effectLst/>
                <a:latin typeface="Arial Unicode MS" pitchFamily="34" charset="-128"/>
              </a:rPr>
              <a:t>=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DD0000"/>
                </a:solidFill>
                <a:effectLst/>
                <a:latin typeface="Arial Unicode MS" pitchFamily="34" charset="-128"/>
              </a:rPr>
              <a:t>"host=mouton port=5432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DD0000"/>
                </a:solidFill>
                <a:effectLst/>
                <a:latin typeface="Arial Unicode MS" pitchFamily="34" charset="-128"/>
              </a:rPr>
              <a:t>dbname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DD0000"/>
                </a:solidFill>
                <a:effectLst/>
                <a:latin typeface="Arial Unicode MS" pitchFamily="34" charset="-128"/>
              </a:rPr>
              <a:t>=test user=agneau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DD0000"/>
                </a:solidFill>
                <a:effectLst/>
                <a:latin typeface="Arial Unicode MS" pitchFamily="34" charset="-128"/>
              </a:rPr>
              <a:t>password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DD0000"/>
                </a:solidFill>
                <a:effectLst/>
                <a:latin typeface="Arial Unicode MS" pitchFamily="34" charset="-128"/>
              </a:rPr>
              <a:t>=bar"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7700"/>
                </a:solidFill>
                <a:effectLst/>
                <a:latin typeface="Arial Unicode MS" pitchFamily="34" charset="-128"/>
              </a:rPr>
              <a:t>;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7700"/>
                </a:solidFill>
                <a:effectLst/>
                <a:latin typeface="Arial Unicode MS" pitchFamily="34" charset="-128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BB"/>
                </a:solidFill>
                <a:effectLst/>
                <a:latin typeface="Arial Unicode MS" pitchFamily="34" charset="-128"/>
              </a:rPr>
              <a:t>$conn4 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7700"/>
                </a:solidFill>
                <a:effectLst/>
                <a:latin typeface="Arial Unicode MS" pitchFamily="34" charset="-128"/>
              </a:rPr>
              <a:t>= 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BB"/>
                </a:solidFill>
                <a:effectLst/>
                <a:latin typeface="Arial Unicode MS" pitchFamily="34" charset="-128"/>
              </a:rPr>
              <a:t>pg_connect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7700"/>
                </a:solidFill>
                <a:effectLst/>
                <a:latin typeface="Arial Unicode MS" pitchFamily="34" charset="-128"/>
              </a:rPr>
              <a:t>(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00BB"/>
                </a:solidFill>
                <a:effectLst/>
                <a:latin typeface="Arial Unicode MS" pitchFamily="34" charset="-128"/>
              </a:rPr>
              <a:t>$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rgbClr val="0000BB"/>
                </a:solidFill>
                <a:effectLst/>
                <a:latin typeface="Arial Unicode MS" pitchFamily="34" charset="-128"/>
              </a:rPr>
              <a:t>conn_string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7700"/>
                </a:solidFill>
                <a:effectLst/>
                <a:latin typeface="Arial Unicode MS" pitchFamily="34" charset="-128"/>
              </a:rPr>
              <a:t>);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007700"/>
                </a:solidFill>
                <a:effectLst/>
                <a:latin typeface="Arial Unicode MS" pitchFamily="34" charset="-128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 pitchFamily="34" charset="-128"/>
              </a:rPr>
              <a:t>?&gt;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 pitchFamily="34" charset="-128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cxnSp>
        <p:nvCxnSpPr>
          <p:cNvPr id="12" name="Straight Arrow Connector 11"/>
          <p:cNvCxnSpPr>
            <a:stCxn id="19" idx="1"/>
          </p:cNvCxnSpPr>
          <p:nvPr/>
        </p:nvCxnSpPr>
        <p:spPr>
          <a:xfrm rot="10800000" flipV="1">
            <a:off x="609600" y="3429000"/>
            <a:ext cx="4114800" cy="53340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4"/>
          <p:cNvSpPr/>
          <p:nvPr/>
        </p:nvSpPr>
        <p:spPr>
          <a:xfrm>
            <a:off x="4724400" y="2895600"/>
            <a:ext cx="4343400" cy="1066800"/>
          </a:xfrm>
          <a:prstGeom prst="rect">
            <a:avLst/>
          </a:prstGeom>
          <a:solidFill>
            <a:schemeClr val="lt1"/>
          </a:solidFill>
          <a:ln>
            <a:solidFill>
              <a:schemeClr val="accent1"/>
            </a:solidFill>
          </a:ln>
          <a:scene3d>
            <a:camera prst="orthographicFront"/>
            <a:lightRig rig="flat" dir="t"/>
          </a:scene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lvl="0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2100" b="1" kern="1200" dirty="0" smtClean="0"/>
              <a:t>Ressource de connexion </a:t>
            </a:r>
            <a:r>
              <a:rPr lang="fr-FR" sz="2100" kern="1200" dirty="0" smtClean="0"/>
              <a:t>nécessaire aux autres fonctions </a:t>
            </a:r>
            <a:r>
              <a:rPr lang="fr-FR" sz="2100" kern="1200" dirty="0" err="1" smtClean="0"/>
              <a:t>postgreSQL</a:t>
            </a:r>
            <a:endParaRPr lang="fr-FR" sz="2100" kern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 animBg="1"/>
      <p:bldP spid="1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Exécuter une requête SQL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Content Placeholder 12"/>
          <p:cNvGraphicFramePr>
            <a:graphicFrameLocks noGrp="1"/>
          </p:cNvGraphicFramePr>
          <p:nvPr>
            <p:ph idx="1"/>
          </p:nvPr>
        </p:nvGraphicFramePr>
        <p:xfrm>
          <a:off x="381000" y="1600201"/>
          <a:ext cx="83820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Content Placeholder 16"/>
          <p:cNvSpPr txBox="1">
            <a:spLocks/>
          </p:cNvSpPr>
          <p:nvPr/>
        </p:nvSpPr>
        <p:spPr>
          <a:xfrm>
            <a:off x="609600" y="3200400"/>
            <a:ext cx="8077200" cy="3048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&lt;?</a:t>
            </a:r>
            <a:r>
              <a:rPr kumimoji="0" lang="fr-F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php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</a:p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$</a:t>
            </a:r>
            <a:r>
              <a:rPr kumimoji="0" lang="fr-F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conn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</a:t>
            </a:r>
            <a:r>
              <a:rPr kumimoji="0" lang="fr-F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pg_connect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("…");</a:t>
            </a:r>
          </a:p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indent="-342900">
              <a:spcBef>
                <a:spcPct val="20000"/>
              </a:spcBef>
              <a:buSzPct val="60000"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$</a:t>
            </a:r>
            <a:r>
              <a:rPr kumimoji="0" lang="fr-F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result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</a:t>
            </a:r>
            <a:r>
              <a:rPr kumimoji="0" lang="fr-F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pg_query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lang="fr-FR" sz="1600" b="1" dirty="0" smtClean="0">
                <a:solidFill>
                  <a:srgbClr val="7030A0"/>
                </a:solidFill>
              </a:rPr>
              <a:t>$</a:t>
            </a:r>
            <a:r>
              <a:rPr lang="fr-FR" sz="1600" b="1" dirty="0" err="1" smtClean="0">
                <a:solidFill>
                  <a:srgbClr val="7030A0"/>
                </a:solidFill>
              </a:rPr>
              <a:t>conn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"SELECT nom FROM joueur"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);</a:t>
            </a:r>
          </a:p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endParaRPr lang="fr-FR" sz="1600" dirty="0" smtClean="0">
              <a:solidFill>
                <a:schemeClr val="tx1"/>
              </a:solidFill>
            </a:endParaRPr>
          </a:p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/* renvoie </a:t>
            </a:r>
          </a:p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une ressource de résultat si la requête </a:t>
            </a:r>
            <a:r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s’est exécutée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correctement,</a:t>
            </a:r>
          </a:p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FALSE sinon</a:t>
            </a:r>
          </a:p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tabLst/>
              <a:defRPr/>
            </a:pPr>
            <a:r>
              <a:rPr lang="fr-FR" sz="1600" b="1" dirty="0" smtClean="0">
                <a:solidFill>
                  <a:schemeClr val="tx1"/>
                </a:solidFill>
              </a:rPr>
              <a:t>*/</a:t>
            </a: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lang="fr-FR" sz="1600" dirty="0" smtClean="0">
                <a:solidFill>
                  <a:srgbClr val="FF0000"/>
                </a:solidFill>
              </a:rPr>
              <a:t>?&gt;</a:t>
            </a: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Lire le résultat d’une requête</a:t>
            </a:r>
          </a:p>
        </p:txBody>
      </p:sp>
      <p:graphicFrame>
        <p:nvGraphicFramePr>
          <p:cNvPr id="9" name="Content Placeholder 12"/>
          <p:cNvGraphicFramePr>
            <a:graphicFrameLocks noGrp="1"/>
          </p:cNvGraphicFramePr>
          <p:nvPr>
            <p:ph idx="1"/>
          </p:nvPr>
        </p:nvGraphicFramePr>
        <p:xfrm>
          <a:off x="381000" y="1600201"/>
          <a:ext cx="83820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Content Placeholder 16"/>
          <p:cNvSpPr txBox="1">
            <a:spLocks/>
          </p:cNvSpPr>
          <p:nvPr/>
        </p:nvSpPr>
        <p:spPr>
          <a:xfrm>
            <a:off x="609600" y="3200400"/>
            <a:ext cx="8077200" cy="3048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Arial" pitchFamily="34" charset="0"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/* renvoie </a:t>
            </a:r>
          </a:p>
          <a:p>
            <a:pPr lvl="0" indent="-342900">
              <a:spcBef>
                <a:spcPct val="20000"/>
              </a:spcBef>
              <a:buSzPct val="60000"/>
              <a:buFont typeface="Wingdings" pitchFamily="2" charset="2"/>
              <a:buChar char="q"/>
            </a:pP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 tableau contenant la</a:t>
            </a:r>
            <a:r>
              <a:rPr kumimoji="0" lang="fr-FR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ligne demandée fonction d’une </a:t>
            </a:r>
            <a:r>
              <a:rPr lang="fr-FR" b="1" dirty="0" smtClean="0">
                <a:solidFill>
                  <a:schemeClr val="tx1"/>
                </a:solidFill>
              </a:rPr>
              <a:t>ressource de résultat ,</a:t>
            </a:r>
            <a:endParaRPr kumimoji="0" lang="fr-FR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FALSE s’il ne reste plus de lignes</a:t>
            </a:r>
          </a:p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tabLst/>
              <a:defRPr/>
            </a:pPr>
            <a:r>
              <a:rPr lang="fr-FR" b="1" dirty="0" smtClean="0">
                <a:solidFill>
                  <a:schemeClr val="tx1"/>
                </a:solidFill>
              </a:rPr>
              <a:t>*/</a:t>
            </a: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fr-FR" sz="1600" dirty="0" smtClean="0"/>
          </a:p>
          <a:p>
            <a:r>
              <a:rPr lang="fr-FR" sz="2000" dirty="0" smtClean="0"/>
              <a:t>Par exemple, affichage du premier élément de chaque ligne :</a:t>
            </a:r>
          </a:p>
          <a:p>
            <a:endParaRPr lang="fr-FR" sz="1600" dirty="0" smtClean="0"/>
          </a:p>
          <a:p>
            <a:pPr lvl="0"/>
            <a:r>
              <a:rPr lang="fr-FR" sz="2000" dirty="0" err="1" smtClean="0"/>
              <a:t>while</a:t>
            </a:r>
            <a:r>
              <a:rPr lang="fr-FR" sz="2000" dirty="0" smtClean="0"/>
              <a:t> (</a:t>
            </a:r>
            <a:r>
              <a:rPr lang="fr-FR" sz="2000" dirty="0" smtClean="0">
                <a:solidFill>
                  <a:srgbClr val="7030A0"/>
                </a:solidFill>
              </a:rPr>
              <a:t>$</a:t>
            </a:r>
            <a:r>
              <a:rPr lang="fr-FR" sz="2000" dirty="0" err="1" smtClean="0">
                <a:solidFill>
                  <a:srgbClr val="7030A0"/>
                </a:solidFill>
              </a:rPr>
              <a:t>row</a:t>
            </a:r>
            <a:r>
              <a:rPr lang="fr-FR" sz="2000" dirty="0" smtClean="0"/>
              <a:t> = </a:t>
            </a:r>
            <a:r>
              <a:rPr lang="fr-FR" sz="2000" dirty="0" err="1" smtClean="0">
                <a:solidFill>
                  <a:srgbClr val="0000FF"/>
                </a:solidFill>
              </a:rPr>
              <a:t>pg_fetch_array</a:t>
            </a:r>
            <a:r>
              <a:rPr lang="fr-FR" sz="2000" dirty="0" smtClean="0"/>
              <a:t>(</a:t>
            </a:r>
            <a:r>
              <a:rPr lang="fr-FR" sz="2000" dirty="0" smtClean="0">
                <a:solidFill>
                  <a:srgbClr val="7030A0"/>
                </a:solidFill>
              </a:rPr>
              <a:t>$</a:t>
            </a:r>
            <a:r>
              <a:rPr lang="fr-FR" sz="2000" dirty="0" err="1" smtClean="0">
                <a:solidFill>
                  <a:srgbClr val="7030A0"/>
                </a:solidFill>
              </a:rPr>
              <a:t>result</a:t>
            </a:r>
            <a:r>
              <a:rPr lang="fr-FR" sz="2000" dirty="0" smtClean="0"/>
              <a:t>)) {  </a:t>
            </a:r>
          </a:p>
          <a:p>
            <a:r>
              <a:rPr lang="fr-FR" sz="2000" dirty="0" smtClean="0"/>
              <a:t>	</a:t>
            </a:r>
            <a:r>
              <a:rPr lang="fr-FR" sz="2000" dirty="0" err="1" smtClean="0"/>
              <a:t>echo</a:t>
            </a:r>
            <a:r>
              <a:rPr lang="fr-FR" sz="2000" dirty="0" smtClean="0"/>
              <a:t> "</a:t>
            </a:r>
            <a:r>
              <a:rPr lang="fr-FR" sz="2000" dirty="0" smtClean="0">
                <a:solidFill>
                  <a:srgbClr val="7030A0"/>
                </a:solidFill>
              </a:rPr>
              <a:t>$</a:t>
            </a:r>
            <a:r>
              <a:rPr lang="fr-FR" sz="2000" dirty="0" err="1" smtClean="0">
                <a:solidFill>
                  <a:srgbClr val="7030A0"/>
                </a:solidFill>
              </a:rPr>
              <a:t>row</a:t>
            </a:r>
            <a:r>
              <a:rPr lang="fr-FR" sz="2000" dirty="0" smtClean="0"/>
              <a:t>[0]  &lt;</a:t>
            </a:r>
            <a:r>
              <a:rPr lang="fr-FR" sz="2000" dirty="0" err="1" smtClean="0"/>
              <a:t>br</a:t>
            </a:r>
            <a:r>
              <a:rPr lang="fr-FR" sz="2000" dirty="0" smtClean="0"/>
              <a:t> /&gt;\n"; </a:t>
            </a:r>
          </a:p>
          <a:p>
            <a:r>
              <a:rPr lang="fr-FR" sz="2000" dirty="0" smtClean="0"/>
              <a:t>}</a:t>
            </a:r>
            <a:endParaRPr kumimoji="0" lang="fr-FR" sz="20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6824" y="5920781"/>
            <a:ext cx="4067176" cy="937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5305424" y="5844581"/>
            <a:ext cx="17597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/>
              <a:t>Documentation 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Un exemple sur notre serveur 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PostgreSQL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 iut-gtr2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5105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>
              <a:buNone/>
            </a:pPr>
            <a:r>
              <a:rPr lang="fr-FR" sz="1600" dirty="0" smtClean="0">
                <a:solidFill>
                  <a:srgbClr val="FF0000"/>
                </a:solidFill>
              </a:rPr>
              <a:t>&lt;?</a:t>
            </a:r>
            <a:r>
              <a:rPr lang="fr-FR" sz="1600" dirty="0" err="1" smtClean="0">
                <a:solidFill>
                  <a:srgbClr val="FF0000"/>
                </a:solidFill>
              </a:rPr>
              <a:t>php</a:t>
            </a:r>
            <a:r>
              <a:rPr lang="fr-FR" sz="1600" dirty="0" smtClean="0">
                <a:solidFill>
                  <a:srgbClr val="FF0000"/>
                </a:solidFill>
              </a:rPr>
              <a:t>  </a:t>
            </a:r>
          </a:p>
          <a:p>
            <a:pPr marL="0">
              <a:buNone/>
            </a:pPr>
            <a:r>
              <a:rPr lang="fr-FR" sz="1600" dirty="0" smtClean="0"/>
              <a:t>$</a:t>
            </a:r>
            <a:r>
              <a:rPr lang="fr-FR" sz="1600" dirty="0" err="1" smtClean="0"/>
              <a:t>conn</a:t>
            </a:r>
            <a:r>
              <a:rPr lang="fr-FR" sz="1600" dirty="0" smtClean="0"/>
              <a:t> = </a:t>
            </a:r>
            <a:r>
              <a:rPr lang="fr-FR" sz="1600" dirty="0" err="1" smtClean="0"/>
              <a:t>pg_connect</a:t>
            </a:r>
            <a:r>
              <a:rPr lang="fr-FR" sz="1600" dirty="0" smtClean="0"/>
              <a:t>("host=iut-gtr2 port=5432 </a:t>
            </a:r>
            <a:r>
              <a:rPr lang="fr-FR" sz="1600" dirty="0" err="1" smtClean="0"/>
              <a:t>dbname</a:t>
            </a:r>
            <a:r>
              <a:rPr lang="fr-FR" sz="1600" dirty="0" smtClean="0"/>
              <a:t>=ligue1 user=</a:t>
            </a:r>
            <a:r>
              <a:rPr lang="fr-FR" sz="1600" dirty="0" err="1" smtClean="0"/>
              <a:t>duchmol</a:t>
            </a:r>
            <a:r>
              <a:rPr lang="fr-FR" sz="1600" dirty="0" smtClean="0"/>
              <a:t> </a:t>
            </a:r>
            <a:r>
              <a:rPr lang="fr-FR" sz="1600" dirty="0" err="1" smtClean="0"/>
              <a:t>password</a:t>
            </a:r>
            <a:r>
              <a:rPr lang="fr-FR" sz="1600" dirty="0" smtClean="0"/>
              <a:t>=bdrt00");</a:t>
            </a:r>
          </a:p>
          <a:p>
            <a:pPr marL="0">
              <a:buNone/>
            </a:pPr>
            <a:r>
              <a:rPr lang="fr-FR" sz="1600" dirty="0" smtClean="0"/>
              <a:t>if (!$</a:t>
            </a:r>
            <a:r>
              <a:rPr lang="fr-FR" sz="1600" dirty="0" err="1" smtClean="0"/>
              <a:t>conn</a:t>
            </a:r>
            <a:r>
              <a:rPr lang="fr-FR" sz="1600" dirty="0" smtClean="0"/>
              <a:t>) {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"Connexion à la base </a:t>
            </a:r>
            <a:r>
              <a:rPr lang="fr-FR" sz="1600" dirty="0" err="1" smtClean="0"/>
              <a:t>impossible\n</a:t>
            </a:r>
            <a:r>
              <a:rPr lang="fr-FR" sz="1600" dirty="0" smtClean="0"/>
              <a:t> ";</a:t>
            </a:r>
          </a:p>
          <a:p>
            <a:pPr marL="0">
              <a:buNone/>
            </a:pPr>
            <a:r>
              <a:rPr lang="fr-FR" sz="1600" dirty="0" smtClean="0"/>
              <a:t>	exit;</a:t>
            </a:r>
          </a:p>
          <a:p>
            <a:pPr marL="0">
              <a:buNone/>
            </a:pPr>
            <a:r>
              <a:rPr lang="fr-FR" sz="1600" dirty="0" smtClean="0"/>
              <a:t>}</a:t>
            </a:r>
          </a:p>
          <a:p>
            <a:pPr marL="0">
              <a:buNone/>
            </a:pPr>
            <a:r>
              <a:rPr lang="fr-FR" sz="1600" dirty="0" smtClean="0"/>
              <a:t>$</a:t>
            </a:r>
            <a:r>
              <a:rPr lang="fr-FR" sz="1600" dirty="0" err="1" smtClean="0"/>
              <a:t>result</a:t>
            </a:r>
            <a:r>
              <a:rPr lang="fr-FR" sz="1600" dirty="0" smtClean="0"/>
              <a:t> = </a:t>
            </a:r>
            <a:r>
              <a:rPr lang="fr-FR" sz="1600" dirty="0" err="1" smtClean="0"/>
              <a:t>pg_query</a:t>
            </a:r>
            <a:r>
              <a:rPr lang="fr-FR" sz="1600" dirty="0" smtClean="0"/>
              <a:t>($</a:t>
            </a:r>
            <a:r>
              <a:rPr lang="fr-FR" sz="1600" dirty="0" err="1" smtClean="0"/>
              <a:t>conn</a:t>
            </a:r>
            <a:r>
              <a:rPr lang="fr-FR" sz="1600" dirty="0" smtClean="0"/>
              <a:t>, "SELECT nom FROM joueur");</a:t>
            </a:r>
          </a:p>
          <a:p>
            <a:pPr marL="0">
              <a:buNone/>
            </a:pPr>
            <a:r>
              <a:rPr lang="fr-FR" sz="1600" dirty="0" smtClean="0"/>
              <a:t>if (!$</a:t>
            </a:r>
            <a:r>
              <a:rPr lang="fr-FR" sz="1600" dirty="0" err="1" smtClean="0"/>
              <a:t>result</a:t>
            </a:r>
            <a:r>
              <a:rPr lang="fr-FR" sz="1600" dirty="0" smtClean="0"/>
              <a:t>) {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"La requête n’a pu être exécutée.\n" ;</a:t>
            </a:r>
          </a:p>
          <a:p>
            <a:pPr marL="0">
              <a:buNone/>
            </a:pPr>
            <a:r>
              <a:rPr lang="fr-FR" sz="1600" dirty="0" smtClean="0"/>
              <a:t>	exit;</a:t>
            </a:r>
          </a:p>
          <a:p>
            <a:pPr marL="0">
              <a:buNone/>
            </a:pPr>
            <a:r>
              <a:rPr lang="fr-FR" sz="1600" dirty="0" smtClean="0"/>
              <a:t>}</a:t>
            </a:r>
          </a:p>
          <a:p>
            <a:pPr marL="0">
              <a:buNone/>
            </a:pPr>
            <a:r>
              <a:rPr lang="fr-FR" sz="1600" dirty="0" err="1" smtClean="0"/>
              <a:t>while</a:t>
            </a:r>
            <a:r>
              <a:rPr lang="fr-FR" sz="1600" dirty="0" smtClean="0"/>
              <a:t> ($</a:t>
            </a:r>
            <a:r>
              <a:rPr lang="fr-FR" sz="1600" dirty="0" err="1" smtClean="0"/>
              <a:t>row</a:t>
            </a:r>
            <a:r>
              <a:rPr lang="fr-FR" sz="1600" dirty="0" smtClean="0"/>
              <a:t> = </a:t>
            </a:r>
            <a:r>
              <a:rPr lang="fr-FR" sz="1600" dirty="0" err="1" smtClean="0"/>
              <a:t>pg_fetch_array</a:t>
            </a:r>
            <a:r>
              <a:rPr lang="fr-FR" sz="1600" dirty="0" smtClean="0"/>
              <a:t>($</a:t>
            </a:r>
            <a:r>
              <a:rPr lang="fr-FR" sz="1600" dirty="0" err="1" smtClean="0"/>
              <a:t>result</a:t>
            </a:r>
            <a:r>
              <a:rPr lang="fr-FR" sz="1600" dirty="0" smtClean="0"/>
              <a:t>)) {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"Joueur: $</a:t>
            </a:r>
            <a:r>
              <a:rPr lang="fr-FR" sz="1600" dirty="0" err="1" smtClean="0"/>
              <a:t>row</a:t>
            </a:r>
            <a:r>
              <a:rPr lang="fr-FR" sz="1600" dirty="0" smtClean="0"/>
              <a:t>[0] ";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"&lt;</a:t>
            </a:r>
            <a:r>
              <a:rPr lang="fr-FR" sz="1600" dirty="0" err="1" smtClean="0"/>
              <a:t>br</a:t>
            </a:r>
            <a:r>
              <a:rPr lang="fr-FR" sz="1600" dirty="0" smtClean="0"/>
              <a:t> /&gt;\n";</a:t>
            </a:r>
          </a:p>
          <a:p>
            <a:pPr marL="0">
              <a:buNone/>
            </a:pPr>
            <a:r>
              <a:rPr lang="fr-FR" sz="1600" dirty="0" smtClean="0"/>
              <a:t>}</a:t>
            </a:r>
          </a:p>
          <a:p>
            <a:pPr marL="0">
              <a:buNone/>
            </a:pPr>
            <a:r>
              <a:rPr lang="fr-FR" sz="1600" dirty="0" err="1" smtClean="0"/>
              <a:t>pg_close</a:t>
            </a:r>
            <a:r>
              <a:rPr lang="fr-FR" sz="1600" dirty="0" smtClean="0"/>
              <a:t> ($</a:t>
            </a:r>
            <a:r>
              <a:rPr lang="fr-FR" sz="1600" dirty="0" err="1" smtClean="0"/>
              <a:t>conn</a:t>
            </a:r>
            <a:r>
              <a:rPr lang="fr-FR" sz="1600" dirty="0" smtClean="0"/>
              <a:t>) ;</a:t>
            </a:r>
          </a:p>
          <a:p>
            <a:pPr marL="0">
              <a:buNone/>
            </a:pPr>
            <a:r>
              <a:rPr lang="fr-FR" sz="1600" dirty="0" smtClean="0">
                <a:solidFill>
                  <a:srgbClr val="FF0000"/>
                </a:solidFill>
              </a:rPr>
              <a:t>?&gt;</a:t>
            </a:r>
            <a:endParaRPr lang="fr-FR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Connexion au serveur </a:t>
            </a:r>
            <a:r>
              <a:rPr lang="fr-FR" sz="2000" dirty="0" err="1" smtClean="0">
                <a:solidFill>
                  <a:schemeClr val="bg1">
                    <a:lumMod val="50000"/>
                  </a:schemeClr>
                </a:solidFill>
              </a:rPr>
              <a:t>PostgreSQL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 (iut-gtr2)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5105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>
              <a:buNone/>
            </a:pPr>
            <a:r>
              <a:rPr lang="fr-FR" sz="1600" dirty="0" smtClean="0">
                <a:solidFill>
                  <a:srgbClr val="FF0000"/>
                </a:solidFill>
              </a:rPr>
              <a:t>&lt;?</a:t>
            </a:r>
            <a:r>
              <a:rPr lang="fr-FR" sz="1600" dirty="0" err="1" smtClean="0">
                <a:solidFill>
                  <a:srgbClr val="FF0000"/>
                </a:solidFill>
              </a:rPr>
              <a:t>php</a:t>
            </a:r>
            <a:r>
              <a:rPr lang="fr-FR" sz="1600" dirty="0" smtClean="0">
                <a:solidFill>
                  <a:srgbClr val="FF0000"/>
                </a:solidFill>
              </a:rPr>
              <a:t>  </a:t>
            </a:r>
          </a:p>
          <a:p>
            <a:pPr marL="0">
              <a:buNone/>
            </a:pPr>
            <a:r>
              <a:rPr lang="fr-FR" sz="1600" b="1" dirty="0" smtClean="0">
                <a:solidFill>
                  <a:srgbClr val="7030A0"/>
                </a:solidFill>
              </a:rPr>
              <a:t>$</a:t>
            </a:r>
            <a:r>
              <a:rPr lang="fr-FR" sz="1600" b="1" dirty="0" err="1" smtClean="0">
                <a:solidFill>
                  <a:srgbClr val="7030A0"/>
                </a:solidFill>
              </a:rPr>
              <a:t>conn</a:t>
            </a:r>
            <a:r>
              <a:rPr lang="fr-FR" sz="1600" b="1" dirty="0" smtClean="0">
                <a:solidFill>
                  <a:srgbClr val="7030A0"/>
                </a:solidFill>
              </a:rPr>
              <a:t> </a:t>
            </a:r>
            <a:r>
              <a:rPr lang="fr-FR" sz="1600" b="1" dirty="0" smtClean="0"/>
              <a:t>= </a:t>
            </a:r>
            <a:r>
              <a:rPr lang="fr-FR" sz="1600" b="1" dirty="0" err="1" smtClean="0">
                <a:solidFill>
                  <a:srgbClr val="0000FF"/>
                </a:solidFill>
              </a:rPr>
              <a:t>pg_connect</a:t>
            </a:r>
            <a:r>
              <a:rPr lang="fr-FR" sz="1600" b="1" dirty="0" smtClean="0"/>
              <a:t>(</a:t>
            </a:r>
            <a:r>
              <a:rPr lang="fr-FR" sz="1600" b="1" dirty="0" smtClean="0">
                <a:solidFill>
                  <a:srgbClr val="009900"/>
                </a:solidFill>
              </a:rPr>
              <a:t>"host=iut-gtr2 port=5432 </a:t>
            </a:r>
            <a:r>
              <a:rPr lang="fr-FR" sz="1600" b="1" dirty="0" err="1" smtClean="0">
                <a:solidFill>
                  <a:srgbClr val="009900"/>
                </a:solidFill>
              </a:rPr>
              <a:t>dbname</a:t>
            </a:r>
            <a:r>
              <a:rPr lang="fr-FR" sz="1600" b="1" dirty="0" smtClean="0">
                <a:solidFill>
                  <a:srgbClr val="009900"/>
                </a:solidFill>
              </a:rPr>
              <a:t>=ligue1 user=</a:t>
            </a:r>
            <a:r>
              <a:rPr lang="fr-FR" sz="1600" b="1" dirty="0" err="1" smtClean="0">
                <a:solidFill>
                  <a:srgbClr val="009900"/>
                </a:solidFill>
              </a:rPr>
              <a:t>duchmol</a:t>
            </a:r>
            <a:r>
              <a:rPr lang="fr-FR" sz="1600" b="1" dirty="0" smtClean="0">
                <a:solidFill>
                  <a:srgbClr val="009900"/>
                </a:solidFill>
              </a:rPr>
              <a:t> </a:t>
            </a:r>
            <a:r>
              <a:rPr lang="fr-FR" sz="1600" b="1" dirty="0" err="1" smtClean="0">
                <a:solidFill>
                  <a:srgbClr val="009900"/>
                </a:solidFill>
              </a:rPr>
              <a:t>password</a:t>
            </a:r>
            <a:r>
              <a:rPr lang="fr-FR" sz="1600" b="1" dirty="0" smtClean="0">
                <a:solidFill>
                  <a:srgbClr val="009900"/>
                </a:solidFill>
              </a:rPr>
              <a:t>=bdrt00"</a:t>
            </a:r>
            <a:r>
              <a:rPr lang="fr-FR" sz="1600" b="1" dirty="0" smtClean="0"/>
              <a:t>);</a:t>
            </a:r>
          </a:p>
          <a:p>
            <a:pPr marL="0">
              <a:buNone/>
            </a:pPr>
            <a:r>
              <a:rPr lang="fr-FR" sz="1600" dirty="0" smtClean="0"/>
              <a:t>if (!$</a:t>
            </a:r>
            <a:r>
              <a:rPr lang="fr-FR" sz="1600" dirty="0" err="1" smtClean="0"/>
              <a:t>conn</a:t>
            </a:r>
            <a:r>
              <a:rPr lang="fr-FR" sz="1600" dirty="0" smtClean="0"/>
              <a:t>) {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"Connexion à la base </a:t>
            </a:r>
            <a:r>
              <a:rPr lang="fr-FR" sz="1600" dirty="0" err="1" smtClean="0"/>
              <a:t>impossible\n</a:t>
            </a:r>
            <a:r>
              <a:rPr lang="fr-FR" sz="1600" dirty="0" smtClean="0"/>
              <a:t>";</a:t>
            </a:r>
          </a:p>
          <a:p>
            <a:pPr marL="0">
              <a:buNone/>
            </a:pPr>
            <a:r>
              <a:rPr lang="fr-FR" sz="1600" dirty="0" smtClean="0"/>
              <a:t>	exit;</a:t>
            </a:r>
          </a:p>
          <a:p>
            <a:pPr marL="0">
              <a:buNone/>
            </a:pPr>
            <a:r>
              <a:rPr lang="fr-FR" sz="1600" dirty="0" smtClean="0"/>
              <a:t>}</a:t>
            </a:r>
          </a:p>
          <a:p>
            <a:pPr marL="0">
              <a:buNone/>
            </a:pPr>
            <a:r>
              <a:rPr lang="fr-FR" sz="1600" dirty="0" smtClean="0"/>
              <a:t>$</a:t>
            </a:r>
            <a:r>
              <a:rPr lang="fr-FR" sz="1600" dirty="0" err="1" smtClean="0"/>
              <a:t>result</a:t>
            </a:r>
            <a:r>
              <a:rPr lang="fr-FR" sz="1600" dirty="0" smtClean="0"/>
              <a:t> = </a:t>
            </a:r>
            <a:r>
              <a:rPr lang="fr-FR" sz="1600" dirty="0" err="1" smtClean="0"/>
              <a:t>pg_query</a:t>
            </a:r>
            <a:r>
              <a:rPr lang="fr-FR" sz="1600" dirty="0" smtClean="0"/>
              <a:t>($</a:t>
            </a:r>
            <a:r>
              <a:rPr lang="fr-FR" sz="1600" dirty="0" err="1" smtClean="0"/>
              <a:t>conn</a:t>
            </a:r>
            <a:r>
              <a:rPr lang="fr-FR" sz="1600" dirty="0" smtClean="0"/>
              <a:t>, "SELECT nom FROM joueur");</a:t>
            </a:r>
          </a:p>
          <a:p>
            <a:pPr marL="0">
              <a:buNone/>
            </a:pPr>
            <a:r>
              <a:rPr lang="fr-FR" sz="1600" dirty="0" smtClean="0"/>
              <a:t>if (!$</a:t>
            </a:r>
            <a:r>
              <a:rPr lang="fr-FR" sz="1600" dirty="0" err="1" smtClean="0"/>
              <a:t>result</a:t>
            </a:r>
            <a:r>
              <a:rPr lang="fr-FR" sz="1600" dirty="0" smtClean="0"/>
              <a:t>) {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"La requête n’a pu être exécutée.\n" ;</a:t>
            </a:r>
          </a:p>
          <a:p>
            <a:pPr marL="0">
              <a:buNone/>
            </a:pPr>
            <a:r>
              <a:rPr lang="fr-FR" sz="1600" dirty="0" smtClean="0"/>
              <a:t>	exit;</a:t>
            </a:r>
          </a:p>
          <a:p>
            <a:pPr marL="0">
              <a:buNone/>
            </a:pPr>
            <a:r>
              <a:rPr lang="fr-FR" sz="1600" dirty="0" smtClean="0"/>
              <a:t>}</a:t>
            </a:r>
          </a:p>
          <a:p>
            <a:pPr marL="0">
              <a:buNone/>
            </a:pPr>
            <a:r>
              <a:rPr lang="fr-FR" sz="1600" dirty="0" err="1" smtClean="0"/>
              <a:t>while</a:t>
            </a:r>
            <a:r>
              <a:rPr lang="fr-FR" sz="1600" dirty="0" smtClean="0"/>
              <a:t> ($</a:t>
            </a:r>
            <a:r>
              <a:rPr lang="fr-FR" sz="1600" dirty="0" err="1" smtClean="0"/>
              <a:t>row</a:t>
            </a:r>
            <a:r>
              <a:rPr lang="fr-FR" sz="1600" dirty="0" smtClean="0"/>
              <a:t> = </a:t>
            </a:r>
            <a:r>
              <a:rPr lang="fr-FR" sz="1600" dirty="0" err="1" smtClean="0"/>
              <a:t>pg_fetch_array</a:t>
            </a:r>
            <a:r>
              <a:rPr lang="fr-FR" sz="1600" dirty="0" smtClean="0"/>
              <a:t>($</a:t>
            </a:r>
            <a:r>
              <a:rPr lang="fr-FR" sz="1600" dirty="0" err="1" smtClean="0"/>
              <a:t>result</a:t>
            </a:r>
            <a:r>
              <a:rPr lang="fr-FR" sz="1600" dirty="0" smtClean="0"/>
              <a:t>)) {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"Joueur: $</a:t>
            </a:r>
            <a:r>
              <a:rPr lang="fr-FR" sz="1600" dirty="0" err="1" smtClean="0"/>
              <a:t>row</a:t>
            </a:r>
            <a:r>
              <a:rPr lang="fr-FR" sz="1600" dirty="0" smtClean="0"/>
              <a:t>[0] ";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"&lt;</a:t>
            </a:r>
            <a:r>
              <a:rPr lang="fr-FR" sz="1600" dirty="0" err="1" smtClean="0"/>
              <a:t>br</a:t>
            </a:r>
            <a:r>
              <a:rPr lang="fr-FR" sz="1600" dirty="0" smtClean="0"/>
              <a:t> /&gt;\n";</a:t>
            </a:r>
          </a:p>
          <a:p>
            <a:pPr marL="0">
              <a:buNone/>
            </a:pPr>
            <a:r>
              <a:rPr lang="fr-FR" sz="1600" dirty="0" smtClean="0"/>
              <a:t>}</a:t>
            </a:r>
          </a:p>
          <a:p>
            <a:pPr marL="0">
              <a:buNone/>
            </a:pPr>
            <a:r>
              <a:rPr lang="fr-FR" sz="1600" dirty="0" err="1" smtClean="0"/>
              <a:t>pg_close</a:t>
            </a:r>
            <a:r>
              <a:rPr lang="fr-FR" sz="1600" dirty="0" smtClean="0"/>
              <a:t> ($</a:t>
            </a:r>
            <a:r>
              <a:rPr lang="fr-FR" sz="1600" dirty="0" err="1" smtClean="0"/>
              <a:t>conn</a:t>
            </a:r>
            <a:r>
              <a:rPr lang="fr-FR" sz="1600" dirty="0" smtClean="0"/>
              <a:t>) ;</a:t>
            </a:r>
          </a:p>
          <a:p>
            <a:pPr marL="0">
              <a:buNone/>
            </a:pPr>
            <a:r>
              <a:rPr lang="fr-FR" sz="1600" dirty="0" smtClean="0">
                <a:solidFill>
                  <a:srgbClr val="FF0000"/>
                </a:solidFill>
              </a:rPr>
              <a:t>?&gt;</a:t>
            </a:r>
            <a:endParaRPr lang="fr-FR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Gestion de l’échec de la connexion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5105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>
              <a:buNone/>
            </a:pPr>
            <a:r>
              <a:rPr lang="fr-FR" sz="1600" dirty="0" smtClean="0">
                <a:solidFill>
                  <a:srgbClr val="FF0000"/>
                </a:solidFill>
              </a:rPr>
              <a:t>&lt;?</a:t>
            </a:r>
            <a:r>
              <a:rPr lang="fr-FR" sz="1600" dirty="0" err="1" smtClean="0">
                <a:solidFill>
                  <a:srgbClr val="FF0000"/>
                </a:solidFill>
              </a:rPr>
              <a:t>php</a:t>
            </a:r>
            <a:r>
              <a:rPr lang="fr-FR" sz="1600" dirty="0" smtClean="0">
                <a:solidFill>
                  <a:srgbClr val="FF0000"/>
                </a:solidFill>
              </a:rPr>
              <a:t>  </a:t>
            </a:r>
          </a:p>
          <a:p>
            <a:pPr marL="0">
              <a:buNone/>
            </a:pPr>
            <a:r>
              <a:rPr lang="fr-FR" sz="1600" dirty="0" smtClean="0">
                <a:solidFill>
                  <a:srgbClr val="7030A0"/>
                </a:solidFill>
              </a:rPr>
              <a:t>$</a:t>
            </a:r>
            <a:r>
              <a:rPr lang="fr-FR" sz="1600" dirty="0" err="1" smtClean="0">
                <a:solidFill>
                  <a:srgbClr val="7030A0"/>
                </a:solidFill>
              </a:rPr>
              <a:t>conn</a:t>
            </a:r>
            <a:r>
              <a:rPr lang="fr-FR" sz="1600" dirty="0" smtClean="0">
                <a:solidFill>
                  <a:srgbClr val="7030A0"/>
                </a:solidFill>
              </a:rPr>
              <a:t> </a:t>
            </a:r>
            <a:r>
              <a:rPr lang="fr-FR" sz="1600" dirty="0" smtClean="0"/>
              <a:t>= </a:t>
            </a:r>
            <a:r>
              <a:rPr lang="fr-FR" sz="1600" dirty="0" err="1" smtClean="0">
                <a:solidFill>
                  <a:srgbClr val="0000FF"/>
                </a:solidFill>
              </a:rPr>
              <a:t>pg_connect</a:t>
            </a:r>
            <a:r>
              <a:rPr lang="fr-FR" sz="1600" dirty="0" smtClean="0"/>
              <a:t>(</a:t>
            </a:r>
            <a:r>
              <a:rPr lang="fr-FR" sz="1600" dirty="0" smtClean="0">
                <a:solidFill>
                  <a:srgbClr val="009900"/>
                </a:solidFill>
              </a:rPr>
              <a:t>"host=iut-gtr2 port=5432 </a:t>
            </a:r>
            <a:r>
              <a:rPr lang="fr-FR" sz="1600" dirty="0" err="1" smtClean="0">
                <a:solidFill>
                  <a:srgbClr val="009900"/>
                </a:solidFill>
              </a:rPr>
              <a:t>dbname</a:t>
            </a:r>
            <a:r>
              <a:rPr lang="fr-FR" sz="1600" dirty="0" smtClean="0">
                <a:solidFill>
                  <a:srgbClr val="009900"/>
                </a:solidFill>
              </a:rPr>
              <a:t>=ligue1 user=</a:t>
            </a:r>
            <a:r>
              <a:rPr lang="fr-FR" sz="1600" dirty="0" err="1" smtClean="0">
                <a:solidFill>
                  <a:srgbClr val="009900"/>
                </a:solidFill>
              </a:rPr>
              <a:t>duchmol</a:t>
            </a:r>
            <a:r>
              <a:rPr lang="fr-FR" sz="1600" dirty="0" smtClean="0">
                <a:solidFill>
                  <a:srgbClr val="009900"/>
                </a:solidFill>
              </a:rPr>
              <a:t> </a:t>
            </a:r>
            <a:r>
              <a:rPr lang="fr-FR" sz="1600" dirty="0" err="1" smtClean="0">
                <a:solidFill>
                  <a:srgbClr val="009900"/>
                </a:solidFill>
              </a:rPr>
              <a:t>password</a:t>
            </a:r>
            <a:r>
              <a:rPr lang="fr-FR" sz="1600" dirty="0" smtClean="0">
                <a:solidFill>
                  <a:srgbClr val="009900"/>
                </a:solidFill>
              </a:rPr>
              <a:t>=bdrt00"</a:t>
            </a:r>
            <a:r>
              <a:rPr lang="fr-FR" sz="1600" dirty="0" smtClean="0"/>
              <a:t>);</a:t>
            </a:r>
          </a:p>
          <a:p>
            <a:pPr marL="0">
              <a:buNone/>
            </a:pPr>
            <a:r>
              <a:rPr lang="fr-FR" sz="1600" b="1" dirty="0" smtClean="0"/>
              <a:t>if (!</a:t>
            </a:r>
            <a:r>
              <a:rPr lang="fr-FR" sz="1600" b="1" dirty="0" smtClean="0">
                <a:solidFill>
                  <a:srgbClr val="7030A0"/>
                </a:solidFill>
              </a:rPr>
              <a:t>$</a:t>
            </a:r>
            <a:r>
              <a:rPr lang="fr-FR" sz="1600" b="1" dirty="0" err="1" smtClean="0">
                <a:solidFill>
                  <a:srgbClr val="7030A0"/>
                </a:solidFill>
              </a:rPr>
              <a:t>conn</a:t>
            </a:r>
            <a:r>
              <a:rPr lang="fr-FR" sz="1600" b="1" dirty="0" smtClean="0"/>
              <a:t>) {  </a:t>
            </a:r>
          </a:p>
          <a:p>
            <a:pPr marL="0">
              <a:buNone/>
            </a:pPr>
            <a:r>
              <a:rPr lang="fr-FR" sz="1600" b="1" dirty="0" smtClean="0"/>
              <a:t>	</a:t>
            </a:r>
            <a:r>
              <a:rPr lang="fr-FR" sz="1600" b="1" dirty="0" err="1" smtClean="0"/>
              <a:t>echo</a:t>
            </a:r>
            <a:r>
              <a:rPr lang="fr-FR" sz="1600" b="1" dirty="0" smtClean="0"/>
              <a:t> </a:t>
            </a:r>
            <a:r>
              <a:rPr lang="fr-FR" sz="1600" b="1" dirty="0" smtClean="0">
                <a:solidFill>
                  <a:srgbClr val="009900"/>
                </a:solidFill>
              </a:rPr>
              <a:t>"Connexion à la base </a:t>
            </a:r>
            <a:r>
              <a:rPr lang="fr-FR" sz="1600" b="1" dirty="0" err="1" smtClean="0">
                <a:solidFill>
                  <a:srgbClr val="009900"/>
                </a:solidFill>
              </a:rPr>
              <a:t>impossible\n</a:t>
            </a:r>
            <a:r>
              <a:rPr lang="fr-FR" sz="1600" b="1" dirty="0" smtClean="0">
                <a:solidFill>
                  <a:srgbClr val="009900"/>
                </a:solidFill>
              </a:rPr>
              <a:t> "</a:t>
            </a:r>
            <a:r>
              <a:rPr lang="fr-FR" sz="1600" b="1" dirty="0" smtClean="0"/>
              <a:t>;</a:t>
            </a:r>
          </a:p>
          <a:p>
            <a:pPr marL="0">
              <a:buNone/>
            </a:pPr>
            <a:r>
              <a:rPr lang="fr-FR" sz="1600" b="1" dirty="0" smtClean="0"/>
              <a:t>	exit;</a:t>
            </a:r>
          </a:p>
          <a:p>
            <a:pPr marL="0">
              <a:buNone/>
            </a:pPr>
            <a:r>
              <a:rPr lang="fr-FR" sz="1600" b="1" dirty="0" smtClean="0"/>
              <a:t>}</a:t>
            </a:r>
          </a:p>
          <a:p>
            <a:pPr marL="0">
              <a:buNone/>
            </a:pPr>
            <a:r>
              <a:rPr lang="fr-FR" sz="1600" dirty="0" smtClean="0"/>
              <a:t>$</a:t>
            </a:r>
            <a:r>
              <a:rPr lang="fr-FR" sz="1600" dirty="0" err="1" smtClean="0"/>
              <a:t>result</a:t>
            </a:r>
            <a:r>
              <a:rPr lang="fr-FR" sz="1600" dirty="0" smtClean="0"/>
              <a:t> = </a:t>
            </a:r>
            <a:r>
              <a:rPr lang="fr-FR" sz="1600" dirty="0" err="1" smtClean="0"/>
              <a:t>pg_query</a:t>
            </a:r>
            <a:r>
              <a:rPr lang="fr-FR" sz="1600" dirty="0" smtClean="0"/>
              <a:t>($</a:t>
            </a:r>
            <a:r>
              <a:rPr lang="fr-FR" sz="1600" dirty="0" err="1" smtClean="0"/>
              <a:t>conn</a:t>
            </a:r>
            <a:r>
              <a:rPr lang="fr-FR" sz="1600" dirty="0" smtClean="0"/>
              <a:t>, "SELECT nom FROM joueur");</a:t>
            </a:r>
          </a:p>
          <a:p>
            <a:pPr marL="0">
              <a:buNone/>
            </a:pPr>
            <a:r>
              <a:rPr lang="fr-FR" sz="1600" dirty="0" smtClean="0"/>
              <a:t>if (!$</a:t>
            </a:r>
            <a:r>
              <a:rPr lang="fr-FR" sz="1600" dirty="0" err="1" smtClean="0"/>
              <a:t>result</a:t>
            </a:r>
            <a:r>
              <a:rPr lang="fr-FR" sz="1600" dirty="0" smtClean="0"/>
              <a:t>) {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"La requête n’a pu être exécutée.\n" ;</a:t>
            </a:r>
          </a:p>
          <a:p>
            <a:pPr marL="0">
              <a:buNone/>
            </a:pPr>
            <a:r>
              <a:rPr lang="fr-FR" sz="1600" dirty="0" smtClean="0"/>
              <a:t>	exit;</a:t>
            </a:r>
          </a:p>
          <a:p>
            <a:pPr marL="0">
              <a:buNone/>
            </a:pPr>
            <a:r>
              <a:rPr lang="fr-FR" sz="1600" dirty="0" smtClean="0"/>
              <a:t>}</a:t>
            </a:r>
          </a:p>
          <a:p>
            <a:pPr marL="0">
              <a:buNone/>
            </a:pPr>
            <a:r>
              <a:rPr lang="fr-FR" sz="1600" dirty="0" err="1" smtClean="0"/>
              <a:t>while</a:t>
            </a:r>
            <a:r>
              <a:rPr lang="fr-FR" sz="1600" dirty="0" smtClean="0"/>
              <a:t> ($</a:t>
            </a:r>
            <a:r>
              <a:rPr lang="fr-FR" sz="1600" dirty="0" err="1" smtClean="0"/>
              <a:t>row</a:t>
            </a:r>
            <a:r>
              <a:rPr lang="fr-FR" sz="1600" dirty="0" smtClean="0"/>
              <a:t> = </a:t>
            </a:r>
            <a:r>
              <a:rPr lang="fr-FR" sz="1600" dirty="0" err="1" smtClean="0"/>
              <a:t>pg_fetch_array</a:t>
            </a:r>
            <a:r>
              <a:rPr lang="fr-FR" sz="1600" dirty="0" smtClean="0"/>
              <a:t>($</a:t>
            </a:r>
            <a:r>
              <a:rPr lang="fr-FR" sz="1600" dirty="0" err="1" smtClean="0"/>
              <a:t>result</a:t>
            </a:r>
            <a:r>
              <a:rPr lang="fr-FR" sz="1600" dirty="0" smtClean="0"/>
              <a:t>)) {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"Joueur: $</a:t>
            </a:r>
            <a:r>
              <a:rPr lang="fr-FR" sz="1600" dirty="0" err="1" smtClean="0"/>
              <a:t>row</a:t>
            </a:r>
            <a:r>
              <a:rPr lang="fr-FR" sz="1600" dirty="0" smtClean="0"/>
              <a:t>[0] ";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"&lt;</a:t>
            </a:r>
            <a:r>
              <a:rPr lang="fr-FR" sz="1600" dirty="0" err="1" smtClean="0"/>
              <a:t>br</a:t>
            </a:r>
            <a:r>
              <a:rPr lang="fr-FR" sz="1600" dirty="0" smtClean="0"/>
              <a:t> /&gt;\n";</a:t>
            </a:r>
          </a:p>
          <a:p>
            <a:pPr marL="0">
              <a:buNone/>
            </a:pPr>
            <a:r>
              <a:rPr lang="fr-FR" sz="1600" dirty="0" smtClean="0"/>
              <a:t>}</a:t>
            </a:r>
          </a:p>
          <a:p>
            <a:pPr marL="0">
              <a:buNone/>
            </a:pPr>
            <a:r>
              <a:rPr lang="fr-FR" sz="1600" dirty="0" err="1" smtClean="0"/>
              <a:t>pg_close</a:t>
            </a:r>
            <a:r>
              <a:rPr lang="fr-FR" sz="1600" dirty="0" smtClean="0"/>
              <a:t> ($</a:t>
            </a:r>
            <a:r>
              <a:rPr lang="fr-FR" sz="1600" dirty="0" err="1" smtClean="0"/>
              <a:t>conn</a:t>
            </a:r>
            <a:r>
              <a:rPr lang="fr-FR" sz="1600" dirty="0" smtClean="0"/>
              <a:t>) ;</a:t>
            </a:r>
          </a:p>
          <a:p>
            <a:pPr marL="0">
              <a:buNone/>
            </a:pPr>
            <a:r>
              <a:rPr lang="fr-FR" sz="1600" dirty="0" smtClean="0">
                <a:solidFill>
                  <a:srgbClr val="FF0000"/>
                </a:solidFill>
              </a:rPr>
              <a:t>?&gt;</a:t>
            </a:r>
            <a:endParaRPr lang="fr-FR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Exécution d’une requête SQL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5105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>
              <a:buNone/>
            </a:pPr>
            <a:r>
              <a:rPr lang="fr-FR" sz="1600" dirty="0" smtClean="0">
                <a:solidFill>
                  <a:srgbClr val="FF0000"/>
                </a:solidFill>
              </a:rPr>
              <a:t>&lt;?</a:t>
            </a:r>
            <a:r>
              <a:rPr lang="fr-FR" sz="1600" dirty="0" err="1" smtClean="0">
                <a:solidFill>
                  <a:srgbClr val="FF0000"/>
                </a:solidFill>
              </a:rPr>
              <a:t>php</a:t>
            </a:r>
            <a:r>
              <a:rPr lang="fr-FR" sz="1600" dirty="0" smtClean="0">
                <a:solidFill>
                  <a:srgbClr val="FF0000"/>
                </a:solidFill>
              </a:rPr>
              <a:t>  </a:t>
            </a:r>
          </a:p>
          <a:p>
            <a:pPr marL="0">
              <a:buNone/>
            </a:pPr>
            <a:r>
              <a:rPr lang="fr-FR" sz="1600" dirty="0" smtClean="0">
                <a:solidFill>
                  <a:srgbClr val="7030A0"/>
                </a:solidFill>
              </a:rPr>
              <a:t>$</a:t>
            </a:r>
            <a:r>
              <a:rPr lang="fr-FR" sz="1600" dirty="0" err="1" smtClean="0">
                <a:solidFill>
                  <a:srgbClr val="7030A0"/>
                </a:solidFill>
              </a:rPr>
              <a:t>conn</a:t>
            </a:r>
            <a:r>
              <a:rPr lang="fr-FR" sz="1600" dirty="0" smtClean="0">
                <a:solidFill>
                  <a:srgbClr val="7030A0"/>
                </a:solidFill>
              </a:rPr>
              <a:t> </a:t>
            </a:r>
            <a:r>
              <a:rPr lang="fr-FR" sz="1600" dirty="0" smtClean="0"/>
              <a:t>= </a:t>
            </a:r>
            <a:r>
              <a:rPr lang="fr-FR" sz="1600" dirty="0" err="1" smtClean="0">
                <a:solidFill>
                  <a:srgbClr val="0000FF"/>
                </a:solidFill>
              </a:rPr>
              <a:t>pg_connect</a:t>
            </a:r>
            <a:r>
              <a:rPr lang="fr-FR" sz="1600" dirty="0" smtClean="0"/>
              <a:t>(</a:t>
            </a:r>
            <a:r>
              <a:rPr lang="fr-FR" sz="1600" dirty="0" smtClean="0">
                <a:solidFill>
                  <a:srgbClr val="009900"/>
                </a:solidFill>
              </a:rPr>
              <a:t>"host=iut-gtr2 port=5432 </a:t>
            </a:r>
            <a:r>
              <a:rPr lang="fr-FR" sz="1600" dirty="0" err="1" smtClean="0">
                <a:solidFill>
                  <a:srgbClr val="009900"/>
                </a:solidFill>
              </a:rPr>
              <a:t>dbname</a:t>
            </a:r>
            <a:r>
              <a:rPr lang="fr-FR" sz="1600" dirty="0" smtClean="0">
                <a:solidFill>
                  <a:srgbClr val="009900"/>
                </a:solidFill>
              </a:rPr>
              <a:t>=ligue1 user=</a:t>
            </a:r>
            <a:r>
              <a:rPr lang="fr-FR" sz="1600" dirty="0" err="1" smtClean="0">
                <a:solidFill>
                  <a:srgbClr val="009900"/>
                </a:solidFill>
              </a:rPr>
              <a:t>duchmol</a:t>
            </a:r>
            <a:r>
              <a:rPr lang="fr-FR" sz="1600" dirty="0" smtClean="0">
                <a:solidFill>
                  <a:srgbClr val="009900"/>
                </a:solidFill>
              </a:rPr>
              <a:t> </a:t>
            </a:r>
            <a:r>
              <a:rPr lang="fr-FR" sz="1600" dirty="0" err="1" smtClean="0">
                <a:solidFill>
                  <a:srgbClr val="009900"/>
                </a:solidFill>
              </a:rPr>
              <a:t>password</a:t>
            </a:r>
            <a:r>
              <a:rPr lang="fr-FR" sz="1600" dirty="0" smtClean="0">
                <a:solidFill>
                  <a:srgbClr val="009900"/>
                </a:solidFill>
              </a:rPr>
              <a:t>=bdrt00"</a:t>
            </a:r>
            <a:r>
              <a:rPr lang="fr-FR" sz="1600" dirty="0" smtClean="0"/>
              <a:t>);</a:t>
            </a:r>
          </a:p>
          <a:p>
            <a:pPr marL="0">
              <a:buNone/>
            </a:pPr>
            <a:r>
              <a:rPr lang="fr-FR" sz="1600" dirty="0" smtClean="0"/>
              <a:t>if (!</a:t>
            </a:r>
            <a:r>
              <a:rPr lang="fr-FR" sz="1600" dirty="0" smtClean="0">
                <a:solidFill>
                  <a:srgbClr val="7030A0"/>
                </a:solidFill>
              </a:rPr>
              <a:t>$</a:t>
            </a:r>
            <a:r>
              <a:rPr lang="fr-FR" sz="1600" dirty="0" err="1" smtClean="0">
                <a:solidFill>
                  <a:srgbClr val="7030A0"/>
                </a:solidFill>
              </a:rPr>
              <a:t>conn</a:t>
            </a:r>
            <a:r>
              <a:rPr lang="fr-FR" sz="1600" dirty="0" smtClean="0"/>
              <a:t>) {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</a:t>
            </a:r>
            <a:r>
              <a:rPr lang="fr-FR" sz="1600" dirty="0" smtClean="0">
                <a:solidFill>
                  <a:srgbClr val="009900"/>
                </a:solidFill>
              </a:rPr>
              <a:t>"Connexion à la base impossible.\n"</a:t>
            </a:r>
            <a:r>
              <a:rPr lang="fr-FR" sz="1600" dirty="0" smtClean="0"/>
              <a:t>;</a:t>
            </a:r>
          </a:p>
          <a:p>
            <a:pPr marL="0">
              <a:buNone/>
            </a:pPr>
            <a:r>
              <a:rPr lang="fr-FR" sz="1600" dirty="0" smtClean="0"/>
              <a:t>	exit;</a:t>
            </a:r>
          </a:p>
          <a:p>
            <a:pPr marL="0">
              <a:buNone/>
            </a:pPr>
            <a:r>
              <a:rPr lang="fr-FR" sz="1600" dirty="0" smtClean="0"/>
              <a:t>}</a:t>
            </a:r>
          </a:p>
          <a:p>
            <a:pPr marL="0">
              <a:buNone/>
            </a:pPr>
            <a:r>
              <a:rPr lang="fr-FR" sz="1600" b="1" dirty="0" smtClean="0">
                <a:solidFill>
                  <a:srgbClr val="7030A0"/>
                </a:solidFill>
              </a:rPr>
              <a:t>$</a:t>
            </a:r>
            <a:r>
              <a:rPr lang="fr-FR" sz="1600" b="1" dirty="0" err="1" smtClean="0">
                <a:solidFill>
                  <a:srgbClr val="7030A0"/>
                </a:solidFill>
              </a:rPr>
              <a:t>result</a:t>
            </a:r>
            <a:r>
              <a:rPr lang="fr-FR" sz="1600" b="1" dirty="0" smtClean="0">
                <a:solidFill>
                  <a:srgbClr val="7030A0"/>
                </a:solidFill>
              </a:rPr>
              <a:t> </a:t>
            </a:r>
            <a:r>
              <a:rPr lang="fr-FR" sz="1600" b="1" dirty="0" smtClean="0"/>
              <a:t>= </a:t>
            </a:r>
            <a:r>
              <a:rPr lang="fr-FR" sz="1600" b="1" dirty="0" err="1" smtClean="0">
                <a:solidFill>
                  <a:srgbClr val="0000FF"/>
                </a:solidFill>
              </a:rPr>
              <a:t>pg_query</a:t>
            </a:r>
            <a:r>
              <a:rPr lang="fr-FR" sz="1600" b="1" dirty="0" smtClean="0"/>
              <a:t>(</a:t>
            </a:r>
            <a:r>
              <a:rPr lang="fr-FR" sz="1600" b="1" dirty="0" smtClean="0">
                <a:solidFill>
                  <a:srgbClr val="7030A0"/>
                </a:solidFill>
              </a:rPr>
              <a:t>$</a:t>
            </a:r>
            <a:r>
              <a:rPr lang="fr-FR" sz="1600" b="1" dirty="0" err="1" smtClean="0">
                <a:solidFill>
                  <a:srgbClr val="7030A0"/>
                </a:solidFill>
              </a:rPr>
              <a:t>conn</a:t>
            </a:r>
            <a:r>
              <a:rPr lang="fr-FR" sz="1600" b="1" dirty="0" smtClean="0"/>
              <a:t>, </a:t>
            </a:r>
            <a:r>
              <a:rPr lang="fr-FR" sz="1600" b="1" dirty="0" smtClean="0">
                <a:solidFill>
                  <a:srgbClr val="009900"/>
                </a:solidFill>
              </a:rPr>
              <a:t>"SELECT nom FROM joueur"</a:t>
            </a:r>
            <a:r>
              <a:rPr lang="fr-FR" sz="1600" b="1" dirty="0" smtClean="0"/>
              <a:t>);</a:t>
            </a:r>
          </a:p>
          <a:p>
            <a:pPr marL="0">
              <a:buNone/>
            </a:pPr>
            <a:r>
              <a:rPr lang="fr-FR" sz="1600" dirty="0" smtClean="0"/>
              <a:t>if (!$</a:t>
            </a:r>
            <a:r>
              <a:rPr lang="fr-FR" sz="1600" dirty="0" err="1" smtClean="0"/>
              <a:t>result</a:t>
            </a:r>
            <a:r>
              <a:rPr lang="fr-FR" sz="1600" dirty="0" smtClean="0"/>
              <a:t>) {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"La requête n’a pu être exécutée.\n" ;</a:t>
            </a:r>
          </a:p>
          <a:p>
            <a:pPr marL="0">
              <a:buNone/>
            </a:pPr>
            <a:r>
              <a:rPr lang="fr-FR" sz="1600" dirty="0" smtClean="0"/>
              <a:t>	exit;</a:t>
            </a:r>
          </a:p>
          <a:p>
            <a:pPr marL="0">
              <a:buNone/>
            </a:pPr>
            <a:r>
              <a:rPr lang="fr-FR" sz="1600" dirty="0" smtClean="0"/>
              <a:t>}</a:t>
            </a:r>
          </a:p>
          <a:p>
            <a:pPr marL="0">
              <a:buNone/>
            </a:pPr>
            <a:r>
              <a:rPr lang="fr-FR" sz="1600" dirty="0" err="1" smtClean="0"/>
              <a:t>while</a:t>
            </a:r>
            <a:r>
              <a:rPr lang="fr-FR" sz="1600" dirty="0" smtClean="0"/>
              <a:t> ($</a:t>
            </a:r>
            <a:r>
              <a:rPr lang="fr-FR" sz="1600" dirty="0" err="1" smtClean="0"/>
              <a:t>row</a:t>
            </a:r>
            <a:r>
              <a:rPr lang="fr-FR" sz="1600" dirty="0" smtClean="0"/>
              <a:t> = </a:t>
            </a:r>
            <a:r>
              <a:rPr lang="fr-FR" sz="1600" dirty="0" err="1" smtClean="0"/>
              <a:t>pg_fetch_array</a:t>
            </a:r>
            <a:r>
              <a:rPr lang="fr-FR" sz="1600" dirty="0" smtClean="0"/>
              <a:t>($</a:t>
            </a:r>
            <a:r>
              <a:rPr lang="fr-FR" sz="1600" dirty="0" err="1" smtClean="0"/>
              <a:t>result</a:t>
            </a:r>
            <a:r>
              <a:rPr lang="fr-FR" sz="1600" dirty="0" smtClean="0"/>
              <a:t>)) {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"Joueur: $</a:t>
            </a:r>
            <a:r>
              <a:rPr lang="fr-FR" sz="1600" dirty="0" err="1" smtClean="0"/>
              <a:t>row</a:t>
            </a:r>
            <a:r>
              <a:rPr lang="fr-FR" sz="1600" dirty="0" smtClean="0"/>
              <a:t>[0] ";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"&lt;</a:t>
            </a:r>
            <a:r>
              <a:rPr lang="fr-FR" sz="1600" dirty="0" err="1" smtClean="0"/>
              <a:t>br</a:t>
            </a:r>
            <a:r>
              <a:rPr lang="fr-FR" sz="1600" dirty="0" smtClean="0"/>
              <a:t> /&gt;\n";</a:t>
            </a:r>
          </a:p>
          <a:p>
            <a:pPr marL="0">
              <a:buNone/>
            </a:pPr>
            <a:r>
              <a:rPr lang="fr-FR" sz="1600" dirty="0" smtClean="0"/>
              <a:t>}</a:t>
            </a:r>
          </a:p>
          <a:p>
            <a:pPr marL="0">
              <a:buNone/>
            </a:pPr>
            <a:r>
              <a:rPr lang="fr-FR" sz="1600" dirty="0" err="1" smtClean="0"/>
              <a:t>pg_close</a:t>
            </a:r>
            <a:r>
              <a:rPr lang="fr-FR" sz="1600" dirty="0" smtClean="0"/>
              <a:t> ($</a:t>
            </a:r>
            <a:r>
              <a:rPr lang="fr-FR" sz="1600" dirty="0" err="1" smtClean="0"/>
              <a:t>conn</a:t>
            </a:r>
            <a:r>
              <a:rPr lang="fr-FR" sz="1600" dirty="0" smtClean="0"/>
              <a:t>) ;</a:t>
            </a:r>
          </a:p>
          <a:p>
            <a:pPr marL="0">
              <a:buNone/>
            </a:pPr>
            <a:r>
              <a:rPr lang="fr-FR" sz="1600" dirty="0" smtClean="0">
                <a:solidFill>
                  <a:srgbClr val="FF0000"/>
                </a:solidFill>
              </a:rPr>
              <a:t>?&gt;</a:t>
            </a:r>
            <a:endParaRPr lang="fr-FR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Gestion de l’échec d’exécution de la requête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5105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>
              <a:buNone/>
            </a:pPr>
            <a:r>
              <a:rPr lang="fr-FR" sz="1600" dirty="0" smtClean="0">
                <a:solidFill>
                  <a:srgbClr val="FF0000"/>
                </a:solidFill>
              </a:rPr>
              <a:t>&lt;?</a:t>
            </a:r>
            <a:r>
              <a:rPr lang="fr-FR" sz="1600" dirty="0" err="1" smtClean="0">
                <a:solidFill>
                  <a:srgbClr val="FF0000"/>
                </a:solidFill>
              </a:rPr>
              <a:t>php</a:t>
            </a:r>
            <a:r>
              <a:rPr lang="fr-FR" sz="1600" dirty="0" smtClean="0">
                <a:solidFill>
                  <a:srgbClr val="FF0000"/>
                </a:solidFill>
              </a:rPr>
              <a:t>  </a:t>
            </a:r>
          </a:p>
          <a:p>
            <a:pPr marL="0">
              <a:buNone/>
            </a:pPr>
            <a:r>
              <a:rPr lang="fr-FR" sz="1600" dirty="0" smtClean="0">
                <a:solidFill>
                  <a:srgbClr val="7030A0"/>
                </a:solidFill>
              </a:rPr>
              <a:t>$</a:t>
            </a:r>
            <a:r>
              <a:rPr lang="fr-FR" sz="1600" dirty="0" err="1" smtClean="0">
                <a:solidFill>
                  <a:srgbClr val="7030A0"/>
                </a:solidFill>
              </a:rPr>
              <a:t>conn</a:t>
            </a:r>
            <a:r>
              <a:rPr lang="fr-FR" sz="1600" dirty="0" smtClean="0">
                <a:solidFill>
                  <a:srgbClr val="7030A0"/>
                </a:solidFill>
              </a:rPr>
              <a:t> </a:t>
            </a:r>
            <a:r>
              <a:rPr lang="fr-FR" sz="1600" dirty="0" smtClean="0"/>
              <a:t>= </a:t>
            </a:r>
            <a:r>
              <a:rPr lang="fr-FR" sz="1600" dirty="0" err="1" smtClean="0">
                <a:solidFill>
                  <a:srgbClr val="0000FF"/>
                </a:solidFill>
              </a:rPr>
              <a:t>pg_connect</a:t>
            </a:r>
            <a:r>
              <a:rPr lang="fr-FR" sz="1600" dirty="0" smtClean="0"/>
              <a:t>(</a:t>
            </a:r>
            <a:r>
              <a:rPr lang="fr-FR" sz="1600" dirty="0" smtClean="0">
                <a:solidFill>
                  <a:srgbClr val="009900"/>
                </a:solidFill>
              </a:rPr>
              <a:t>"host=iut-gtr2 port=5432 </a:t>
            </a:r>
            <a:r>
              <a:rPr lang="fr-FR" sz="1600" dirty="0" err="1" smtClean="0">
                <a:solidFill>
                  <a:srgbClr val="009900"/>
                </a:solidFill>
              </a:rPr>
              <a:t>dbname</a:t>
            </a:r>
            <a:r>
              <a:rPr lang="fr-FR" sz="1600" dirty="0" smtClean="0">
                <a:solidFill>
                  <a:srgbClr val="009900"/>
                </a:solidFill>
              </a:rPr>
              <a:t>=ligue1 user=</a:t>
            </a:r>
            <a:r>
              <a:rPr lang="fr-FR" sz="1600" dirty="0" err="1" smtClean="0">
                <a:solidFill>
                  <a:srgbClr val="009900"/>
                </a:solidFill>
              </a:rPr>
              <a:t>duchmol</a:t>
            </a:r>
            <a:r>
              <a:rPr lang="fr-FR" sz="1600" dirty="0" smtClean="0">
                <a:solidFill>
                  <a:srgbClr val="009900"/>
                </a:solidFill>
              </a:rPr>
              <a:t> </a:t>
            </a:r>
            <a:r>
              <a:rPr lang="fr-FR" sz="1600" dirty="0" err="1" smtClean="0">
                <a:solidFill>
                  <a:srgbClr val="009900"/>
                </a:solidFill>
              </a:rPr>
              <a:t>password</a:t>
            </a:r>
            <a:r>
              <a:rPr lang="fr-FR" sz="1600" dirty="0" smtClean="0">
                <a:solidFill>
                  <a:srgbClr val="009900"/>
                </a:solidFill>
              </a:rPr>
              <a:t>=bdrt00"</a:t>
            </a:r>
            <a:r>
              <a:rPr lang="fr-FR" sz="1600" dirty="0" smtClean="0"/>
              <a:t>);</a:t>
            </a:r>
          </a:p>
          <a:p>
            <a:pPr marL="0">
              <a:buNone/>
            </a:pPr>
            <a:r>
              <a:rPr lang="fr-FR" sz="1600" dirty="0" smtClean="0"/>
              <a:t>if (!</a:t>
            </a:r>
            <a:r>
              <a:rPr lang="fr-FR" sz="1600" dirty="0" smtClean="0">
                <a:solidFill>
                  <a:srgbClr val="7030A0"/>
                </a:solidFill>
              </a:rPr>
              <a:t>$</a:t>
            </a:r>
            <a:r>
              <a:rPr lang="fr-FR" sz="1600" dirty="0" err="1" smtClean="0">
                <a:solidFill>
                  <a:srgbClr val="7030A0"/>
                </a:solidFill>
              </a:rPr>
              <a:t>conn</a:t>
            </a:r>
            <a:r>
              <a:rPr lang="fr-FR" sz="1600" dirty="0" smtClean="0"/>
              <a:t>) {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</a:t>
            </a:r>
            <a:r>
              <a:rPr lang="fr-FR" sz="1600" dirty="0" smtClean="0">
                <a:solidFill>
                  <a:srgbClr val="009900"/>
                </a:solidFill>
              </a:rPr>
              <a:t>"Connexion à la base impossible.\n"</a:t>
            </a:r>
            <a:r>
              <a:rPr lang="fr-FR" sz="1600" dirty="0" smtClean="0"/>
              <a:t>;</a:t>
            </a:r>
          </a:p>
          <a:p>
            <a:pPr marL="0">
              <a:buNone/>
            </a:pPr>
            <a:r>
              <a:rPr lang="fr-FR" sz="1600" dirty="0" smtClean="0"/>
              <a:t>	exit;</a:t>
            </a:r>
          </a:p>
          <a:p>
            <a:pPr marL="0">
              <a:buNone/>
            </a:pPr>
            <a:r>
              <a:rPr lang="fr-FR" sz="1600" dirty="0" smtClean="0"/>
              <a:t>}</a:t>
            </a:r>
          </a:p>
          <a:p>
            <a:pPr marL="0">
              <a:buNone/>
            </a:pPr>
            <a:r>
              <a:rPr lang="fr-FR" sz="1600" dirty="0" smtClean="0">
                <a:solidFill>
                  <a:srgbClr val="7030A0"/>
                </a:solidFill>
              </a:rPr>
              <a:t>$</a:t>
            </a:r>
            <a:r>
              <a:rPr lang="fr-FR" sz="1600" dirty="0" err="1" smtClean="0">
                <a:solidFill>
                  <a:srgbClr val="7030A0"/>
                </a:solidFill>
              </a:rPr>
              <a:t>result</a:t>
            </a:r>
            <a:r>
              <a:rPr lang="fr-FR" sz="1600" dirty="0" smtClean="0">
                <a:solidFill>
                  <a:srgbClr val="7030A0"/>
                </a:solidFill>
              </a:rPr>
              <a:t> </a:t>
            </a:r>
            <a:r>
              <a:rPr lang="fr-FR" sz="1600" dirty="0" smtClean="0"/>
              <a:t>= </a:t>
            </a:r>
            <a:r>
              <a:rPr lang="fr-FR" sz="1600" dirty="0" err="1" smtClean="0">
                <a:solidFill>
                  <a:srgbClr val="0000FF"/>
                </a:solidFill>
              </a:rPr>
              <a:t>pg_query</a:t>
            </a:r>
            <a:r>
              <a:rPr lang="fr-FR" sz="1600" dirty="0" smtClean="0"/>
              <a:t>(</a:t>
            </a:r>
            <a:r>
              <a:rPr lang="fr-FR" sz="1600" dirty="0" smtClean="0">
                <a:solidFill>
                  <a:srgbClr val="7030A0"/>
                </a:solidFill>
              </a:rPr>
              <a:t>$</a:t>
            </a:r>
            <a:r>
              <a:rPr lang="fr-FR" sz="1600" dirty="0" err="1" smtClean="0">
                <a:solidFill>
                  <a:srgbClr val="7030A0"/>
                </a:solidFill>
              </a:rPr>
              <a:t>conn</a:t>
            </a:r>
            <a:r>
              <a:rPr lang="fr-FR" sz="1600" dirty="0" smtClean="0"/>
              <a:t>, </a:t>
            </a:r>
            <a:r>
              <a:rPr lang="fr-FR" sz="1600" dirty="0" smtClean="0">
                <a:solidFill>
                  <a:srgbClr val="009900"/>
                </a:solidFill>
              </a:rPr>
              <a:t>"SELECT nom FROM joueur"</a:t>
            </a:r>
            <a:r>
              <a:rPr lang="fr-FR" sz="1600" dirty="0" smtClean="0"/>
              <a:t>);</a:t>
            </a:r>
          </a:p>
          <a:p>
            <a:pPr marL="0">
              <a:buNone/>
            </a:pPr>
            <a:r>
              <a:rPr lang="fr-FR" sz="1600" b="1" dirty="0" smtClean="0"/>
              <a:t>if (!</a:t>
            </a:r>
            <a:r>
              <a:rPr lang="fr-FR" sz="1600" b="1" dirty="0" smtClean="0">
                <a:solidFill>
                  <a:srgbClr val="7030A0"/>
                </a:solidFill>
              </a:rPr>
              <a:t>$</a:t>
            </a:r>
            <a:r>
              <a:rPr lang="fr-FR" sz="1600" b="1" dirty="0" err="1" smtClean="0">
                <a:solidFill>
                  <a:srgbClr val="7030A0"/>
                </a:solidFill>
              </a:rPr>
              <a:t>result</a:t>
            </a:r>
            <a:r>
              <a:rPr lang="fr-FR" sz="1600" b="1" dirty="0" smtClean="0"/>
              <a:t>) {  </a:t>
            </a:r>
          </a:p>
          <a:p>
            <a:pPr marL="0">
              <a:buNone/>
            </a:pPr>
            <a:r>
              <a:rPr lang="fr-FR" sz="1600" b="1" dirty="0" smtClean="0"/>
              <a:t>	</a:t>
            </a:r>
            <a:r>
              <a:rPr lang="fr-FR" sz="1600" b="1" dirty="0" err="1" smtClean="0"/>
              <a:t>echo</a:t>
            </a:r>
            <a:r>
              <a:rPr lang="fr-FR" sz="1600" b="1" dirty="0" smtClean="0"/>
              <a:t> </a:t>
            </a:r>
            <a:r>
              <a:rPr lang="fr-FR" sz="1600" b="1" dirty="0" smtClean="0">
                <a:solidFill>
                  <a:srgbClr val="009900"/>
                </a:solidFill>
              </a:rPr>
              <a:t>"La requête n’a pu être exécutée.\n"</a:t>
            </a:r>
            <a:r>
              <a:rPr lang="fr-FR" sz="1600" b="1" dirty="0" smtClean="0"/>
              <a:t> ;</a:t>
            </a:r>
          </a:p>
          <a:p>
            <a:pPr marL="0">
              <a:buNone/>
            </a:pPr>
            <a:r>
              <a:rPr lang="fr-FR" sz="1600" b="1" dirty="0" smtClean="0"/>
              <a:t>	exit;</a:t>
            </a:r>
          </a:p>
          <a:p>
            <a:pPr marL="0">
              <a:buNone/>
            </a:pPr>
            <a:r>
              <a:rPr lang="fr-FR" sz="1600" b="1" dirty="0" smtClean="0"/>
              <a:t>}</a:t>
            </a:r>
          </a:p>
          <a:p>
            <a:pPr marL="0">
              <a:buNone/>
            </a:pPr>
            <a:r>
              <a:rPr lang="fr-FR" sz="1600" dirty="0" err="1" smtClean="0"/>
              <a:t>while</a:t>
            </a:r>
            <a:r>
              <a:rPr lang="fr-FR" sz="1600" dirty="0" smtClean="0"/>
              <a:t> ($</a:t>
            </a:r>
            <a:r>
              <a:rPr lang="fr-FR" sz="1600" dirty="0" err="1" smtClean="0"/>
              <a:t>row</a:t>
            </a:r>
            <a:r>
              <a:rPr lang="fr-FR" sz="1600" dirty="0" smtClean="0"/>
              <a:t> = </a:t>
            </a:r>
            <a:r>
              <a:rPr lang="fr-FR" sz="1600" dirty="0" err="1" smtClean="0"/>
              <a:t>pg_fetch_array</a:t>
            </a:r>
            <a:r>
              <a:rPr lang="fr-FR" sz="1600" dirty="0" smtClean="0"/>
              <a:t>($</a:t>
            </a:r>
            <a:r>
              <a:rPr lang="fr-FR" sz="1600" dirty="0" err="1" smtClean="0"/>
              <a:t>result</a:t>
            </a:r>
            <a:r>
              <a:rPr lang="fr-FR" sz="1600" dirty="0" smtClean="0"/>
              <a:t>)) {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"Joueur: $</a:t>
            </a:r>
            <a:r>
              <a:rPr lang="fr-FR" sz="1600" dirty="0" err="1" smtClean="0"/>
              <a:t>row</a:t>
            </a:r>
            <a:r>
              <a:rPr lang="fr-FR" sz="1600" dirty="0" smtClean="0"/>
              <a:t>[0] ";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"&lt;</a:t>
            </a:r>
            <a:r>
              <a:rPr lang="fr-FR" sz="1600" dirty="0" err="1" smtClean="0"/>
              <a:t>br</a:t>
            </a:r>
            <a:r>
              <a:rPr lang="fr-FR" sz="1600" dirty="0" smtClean="0"/>
              <a:t> /&gt;\n";</a:t>
            </a:r>
          </a:p>
          <a:p>
            <a:pPr marL="0">
              <a:buNone/>
            </a:pPr>
            <a:r>
              <a:rPr lang="fr-FR" sz="1600" dirty="0" smtClean="0"/>
              <a:t>}</a:t>
            </a:r>
          </a:p>
          <a:p>
            <a:pPr marL="0">
              <a:buNone/>
            </a:pPr>
            <a:r>
              <a:rPr lang="fr-FR" sz="1600" dirty="0" err="1" smtClean="0"/>
              <a:t>pg_close</a:t>
            </a:r>
            <a:r>
              <a:rPr lang="fr-FR" sz="1600" dirty="0" smtClean="0"/>
              <a:t> ($</a:t>
            </a:r>
            <a:r>
              <a:rPr lang="fr-FR" sz="1600" dirty="0" err="1" smtClean="0"/>
              <a:t>conn</a:t>
            </a:r>
            <a:r>
              <a:rPr lang="fr-FR" sz="1600" dirty="0" smtClean="0"/>
              <a:t>) ;</a:t>
            </a:r>
          </a:p>
          <a:p>
            <a:pPr marL="0">
              <a:buNone/>
            </a:pPr>
            <a:r>
              <a:rPr lang="fr-FR" sz="1600" dirty="0" smtClean="0">
                <a:solidFill>
                  <a:srgbClr val="FF0000"/>
                </a:solidFill>
              </a:rPr>
              <a:t>?&gt;</a:t>
            </a:r>
            <a:endParaRPr lang="fr-FR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Affichage de chaque ligne </a:t>
            </a:r>
          </a:p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du résultat de la requête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5105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>
              <a:buNone/>
            </a:pPr>
            <a:r>
              <a:rPr lang="fr-FR" sz="1600" dirty="0" smtClean="0">
                <a:solidFill>
                  <a:srgbClr val="FF0000"/>
                </a:solidFill>
              </a:rPr>
              <a:t>&lt;?</a:t>
            </a:r>
            <a:r>
              <a:rPr lang="fr-FR" sz="1600" dirty="0" err="1" smtClean="0">
                <a:solidFill>
                  <a:srgbClr val="FF0000"/>
                </a:solidFill>
              </a:rPr>
              <a:t>php</a:t>
            </a:r>
            <a:r>
              <a:rPr lang="fr-FR" sz="1600" dirty="0" smtClean="0">
                <a:solidFill>
                  <a:srgbClr val="FF0000"/>
                </a:solidFill>
              </a:rPr>
              <a:t>  </a:t>
            </a:r>
          </a:p>
          <a:p>
            <a:pPr marL="0">
              <a:buNone/>
            </a:pPr>
            <a:r>
              <a:rPr lang="fr-FR" sz="1600" dirty="0" smtClean="0">
                <a:solidFill>
                  <a:srgbClr val="7030A0"/>
                </a:solidFill>
              </a:rPr>
              <a:t>$</a:t>
            </a:r>
            <a:r>
              <a:rPr lang="fr-FR" sz="1600" dirty="0" err="1" smtClean="0">
                <a:solidFill>
                  <a:srgbClr val="7030A0"/>
                </a:solidFill>
              </a:rPr>
              <a:t>conn</a:t>
            </a:r>
            <a:r>
              <a:rPr lang="fr-FR" sz="1600" dirty="0" smtClean="0">
                <a:solidFill>
                  <a:srgbClr val="7030A0"/>
                </a:solidFill>
              </a:rPr>
              <a:t> </a:t>
            </a:r>
            <a:r>
              <a:rPr lang="fr-FR" sz="1600" dirty="0" smtClean="0"/>
              <a:t>= </a:t>
            </a:r>
            <a:r>
              <a:rPr lang="fr-FR" sz="1600" dirty="0" err="1" smtClean="0">
                <a:solidFill>
                  <a:srgbClr val="0000FF"/>
                </a:solidFill>
              </a:rPr>
              <a:t>pg_connect</a:t>
            </a:r>
            <a:r>
              <a:rPr lang="fr-FR" sz="1600" dirty="0" smtClean="0"/>
              <a:t>(</a:t>
            </a:r>
            <a:r>
              <a:rPr lang="fr-FR" sz="1600" dirty="0" smtClean="0">
                <a:solidFill>
                  <a:srgbClr val="009900"/>
                </a:solidFill>
              </a:rPr>
              <a:t>"host=iut-gtr2 port=5432 </a:t>
            </a:r>
            <a:r>
              <a:rPr lang="fr-FR" sz="1600" dirty="0" err="1" smtClean="0">
                <a:solidFill>
                  <a:srgbClr val="009900"/>
                </a:solidFill>
              </a:rPr>
              <a:t>dbname</a:t>
            </a:r>
            <a:r>
              <a:rPr lang="fr-FR" sz="1600" dirty="0" smtClean="0">
                <a:solidFill>
                  <a:srgbClr val="009900"/>
                </a:solidFill>
              </a:rPr>
              <a:t>=ligue1 user=</a:t>
            </a:r>
            <a:r>
              <a:rPr lang="fr-FR" sz="1600" dirty="0" err="1" smtClean="0">
                <a:solidFill>
                  <a:srgbClr val="009900"/>
                </a:solidFill>
              </a:rPr>
              <a:t>duchmol</a:t>
            </a:r>
            <a:r>
              <a:rPr lang="fr-FR" sz="1600" dirty="0" smtClean="0">
                <a:solidFill>
                  <a:srgbClr val="009900"/>
                </a:solidFill>
              </a:rPr>
              <a:t> </a:t>
            </a:r>
            <a:r>
              <a:rPr lang="fr-FR" sz="1600" dirty="0" err="1" smtClean="0">
                <a:solidFill>
                  <a:srgbClr val="009900"/>
                </a:solidFill>
              </a:rPr>
              <a:t>password</a:t>
            </a:r>
            <a:r>
              <a:rPr lang="fr-FR" sz="1600" dirty="0" smtClean="0">
                <a:solidFill>
                  <a:srgbClr val="009900"/>
                </a:solidFill>
              </a:rPr>
              <a:t>=bdrt00"</a:t>
            </a:r>
            <a:r>
              <a:rPr lang="fr-FR" sz="1600" dirty="0" smtClean="0"/>
              <a:t>);</a:t>
            </a:r>
          </a:p>
          <a:p>
            <a:pPr marL="0">
              <a:buNone/>
            </a:pPr>
            <a:r>
              <a:rPr lang="fr-FR" sz="1600" dirty="0" smtClean="0"/>
              <a:t>if (!</a:t>
            </a:r>
            <a:r>
              <a:rPr lang="fr-FR" sz="1600" dirty="0" smtClean="0">
                <a:solidFill>
                  <a:srgbClr val="7030A0"/>
                </a:solidFill>
              </a:rPr>
              <a:t>$</a:t>
            </a:r>
            <a:r>
              <a:rPr lang="fr-FR" sz="1600" dirty="0" err="1" smtClean="0">
                <a:solidFill>
                  <a:srgbClr val="7030A0"/>
                </a:solidFill>
              </a:rPr>
              <a:t>conn</a:t>
            </a:r>
            <a:r>
              <a:rPr lang="fr-FR" sz="1600" dirty="0" smtClean="0"/>
              <a:t>) {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</a:t>
            </a:r>
            <a:r>
              <a:rPr lang="fr-FR" sz="1600" dirty="0" smtClean="0">
                <a:solidFill>
                  <a:srgbClr val="009900"/>
                </a:solidFill>
              </a:rPr>
              <a:t>"Connexion à la base impossible.\n"</a:t>
            </a:r>
            <a:r>
              <a:rPr lang="fr-FR" sz="1600" dirty="0" smtClean="0"/>
              <a:t>;</a:t>
            </a:r>
          </a:p>
          <a:p>
            <a:pPr marL="0">
              <a:buNone/>
            </a:pPr>
            <a:r>
              <a:rPr lang="fr-FR" sz="1600" dirty="0" smtClean="0"/>
              <a:t>	exit;</a:t>
            </a:r>
          </a:p>
          <a:p>
            <a:pPr marL="0">
              <a:buNone/>
            </a:pPr>
            <a:r>
              <a:rPr lang="fr-FR" sz="1600" dirty="0" smtClean="0"/>
              <a:t>}</a:t>
            </a:r>
          </a:p>
          <a:p>
            <a:pPr marL="0">
              <a:buNone/>
            </a:pPr>
            <a:r>
              <a:rPr lang="fr-FR" sz="1600" dirty="0" smtClean="0">
                <a:solidFill>
                  <a:srgbClr val="7030A0"/>
                </a:solidFill>
              </a:rPr>
              <a:t>$</a:t>
            </a:r>
            <a:r>
              <a:rPr lang="fr-FR" sz="1600" dirty="0" err="1" smtClean="0">
                <a:solidFill>
                  <a:srgbClr val="7030A0"/>
                </a:solidFill>
              </a:rPr>
              <a:t>result</a:t>
            </a:r>
            <a:r>
              <a:rPr lang="fr-FR" sz="1600" dirty="0" smtClean="0">
                <a:solidFill>
                  <a:srgbClr val="7030A0"/>
                </a:solidFill>
              </a:rPr>
              <a:t> </a:t>
            </a:r>
            <a:r>
              <a:rPr lang="fr-FR" sz="1600" dirty="0" smtClean="0"/>
              <a:t>= </a:t>
            </a:r>
            <a:r>
              <a:rPr lang="fr-FR" sz="1600" dirty="0" err="1" smtClean="0">
                <a:solidFill>
                  <a:srgbClr val="0000FF"/>
                </a:solidFill>
              </a:rPr>
              <a:t>pg_query</a:t>
            </a:r>
            <a:r>
              <a:rPr lang="fr-FR" sz="1600" dirty="0" smtClean="0"/>
              <a:t>(</a:t>
            </a:r>
            <a:r>
              <a:rPr lang="fr-FR" sz="1600" dirty="0" smtClean="0">
                <a:solidFill>
                  <a:srgbClr val="7030A0"/>
                </a:solidFill>
              </a:rPr>
              <a:t>$</a:t>
            </a:r>
            <a:r>
              <a:rPr lang="fr-FR" sz="1600" dirty="0" err="1" smtClean="0">
                <a:solidFill>
                  <a:srgbClr val="7030A0"/>
                </a:solidFill>
              </a:rPr>
              <a:t>conn</a:t>
            </a:r>
            <a:r>
              <a:rPr lang="fr-FR" sz="1600" dirty="0" smtClean="0"/>
              <a:t>, </a:t>
            </a:r>
            <a:r>
              <a:rPr lang="fr-FR" sz="1600" dirty="0" smtClean="0">
                <a:solidFill>
                  <a:srgbClr val="009900"/>
                </a:solidFill>
              </a:rPr>
              <a:t>"SELECT nom FROM joueur"</a:t>
            </a:r>
            <a:r>
              <a:rPr lang="fr-FR" sz="1600" dirty="0" smtClean="0"/>
              <a:t>);</a:t>
            </a:r>
          </a:p>
          <a:p>
            <a:pPr marL="0">
              <a:buNone/>
            </a:pPr>
            <a:r>
              <a:rPr lang="fr-FR" sz="1600" dirty="0" smtClean="0"/>
              <a:t>if (!</a:t>
            </a:r>
            <a:r>
              <a:rPr lang="fr-FR" sz="1600" dirty="0" smtClean="0">
                <a:solidFill>
                  <a:srgbClr val="7030A0"/>
                </a:solidFill>
              </a:rPr>
              <a:t>$</a:t>
            </a:r>
            <a:r>
              <a:rPr lang="fr-FR" sz="1600" dirty="0" err="1" smtClean="0">
                <a:solidFill>
                  <a:srgbClr val="7030A0"/>
                </a:solidFill>
              </a:rPr>
              <a:t>result</a:t>
            </a:r>
            <a:r>
              <a:rPr lang="fr-FR" sz="1600" dirty="0" smtClean="0"/>
              <a:t>) {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</a:t>
            </a:r>
            <a:r>
              <a:rPr lang="fr-FR" sz="1600" dirty="0" smtClean="0">
                <a:solidFill>
                  <a:srgbClr val="009900"/>
                </a:solidFill>
              </a:rPr>
              <a:t>"La requête n’a pu être exécutée.\n"</a:t>
            </a:r>
            <a:r>
              <a:rPr lang="fr-FR" sz="1600" dirty="0" smtClean="0"/>
              <a:t> ;</a:t>
            </a:r>
          </a:p>
          <a:p>
            <a:pPr marL="0">
              <a:buNone/>
            </a:pPr>
            <a:r>
              <a:rPr lang="fr-FR" sz="1600" dirty="0" smtClean="0"/>
              <a:t>	exit;</a:t>
            </a:r>
          </a:p>
          <a:p>
            <a:pPr marL="0">
              <a:buNone/>
            </a:pPr>
            <a:r>
              <a:rPr lang="fr-FR" sz="1600" dirty="0" smtClean="0"/>
              <a:t>}</a:t>
            </a:r>
          </a:p>
          <a:p>
            <a:pPr marL="0">
              <a:buNone/>
            </a:pPr>
            <a:r>
              <a:rPr lang="fr-FR" sz="1600" b="1" dirty="0" err="1" smtClean="0"/>
              <a:t>while</a:t>
            </a:r>
            <a:r>
              <a:rPr lang="fr-FR" sz="1600" b="1" dirty="0" smtClean="0"/>
              <a:t> (</a:t>
            </a:r>
            <a:r>
              <a:rPr lang="fr-FR" sz="1600" b="1" dirty="0" smtClean="0">
                <a:solidFill>
                  <a:srgbClr val="7030A0"/>
                </a:solidFill>
              </a:rPr>
              <a:t>$</a:t>
            </a:r>
            <a:r>
              <a:rPr lang="fr-FR" sz="1600" b="1" dirty="0" err="1" smtClean="0">
                <a:solidFill>
                  <a:srgbClr val="7030A0"/>
                </a:solidFill>
              </a:rPr>
              <a:t>row</a:t>
            </a:r>
            <a:r>
              <a:rPr lang="fr-FR" sz="1600" b="1" dirty="0" smtClean="0"/>
              <a:t> = </a:t>
            </a:r>
            <a:r>
              <a:rPr lang="fr-FR" sz="1600" b="1" dirty="0" err="1" smtClean="0">
                <a:solidFill>
                  <a:srgbClr val="0000FF"/>
                </a:solidFill>
              </a:rPr>
              <a:t>pg_fetch_array</a:t>
            </a:r>
            <a:r>
              <a:rPr lang="fr-FR" sz="1600" b="1" dirty="0" smtClean="0"/>
              <a:t>(</a:t>
            </a:r>
            <a:r>
              <a:rPr lang="fr-FR" sz="1600" b="1" dirty="0" smtClean="0">
                <a:solidFill>
                  <a:srgbClr val="7030A0"/>
                </a:solidFill>
              </a:rPr>
              <a:t>$</a:t>
            </a:r>
            <a:r>
              <a:rPr lang="fr-FR" sz="1600" b="1" dirty="0" err="1" smtClean="0">
                <a:solidFill>
                  <a:srgbClr val="7030A0"/>
                </a:solidFill>
              </a:rPr>
              <a:t>result</a:t>
            </a:r>
            <a:r>
              <a:rPr lang="fr-FR" sz="1600" b="1" dirty="0" smtClean="0"/>
              <a:t>)) {  </a:t>
            </a:r>
          </a:p>
          <a:p>
            <a:pPr marL="0">
              <a:buNone/>
            </a:pPr>
            <a:r>
              <a:rPr lang="fr-FR" sz="1600" b="1" dirty="0" smtClean="0"/>
              <a:t>	</a:t>
            </a:r>
            <a:r>
              <a:rPr lang="fr-FR" sz="1600" b="1" dirty="0" err="1" smtClean="0"/>
              <a:t>echo</a:t>
            </a:r>
            <a:r>
              <a:rPr lang="fr-FR" sz="1600" b="1" dirty="0" smtClean="0"/>
              <a:t> </a:t>
            </a:r>
            <a:r>
              <a:rPr lang="fr-FR" sz="1600" b="1" dirty="0" smtClean="0">
                <a:solidFill>
                  <a:srgbClr val="009900"/>
                </a:solidFill>
              </a:rPr>
              <a:t>"Joueur: $</a:t>
            </a:r>
            <a:r>
              <a:rPr lang="fr-FR" sz="1600" b="1" dirty="0" err="1" smtClean="0">
                <a:solidFill>
                  <a:srgbClr val="009900"/>
                </a:solidFill>
              </a:rPr>
              <a:t>row</a:t>
            </a:r>
            <a:r>
              <a:rPr lang="fr-FR" sz="1600" b="1" dirty="0" smtClean="0">
                <a:solidFill>
                  <a:srgbClr val="009900"/>
                </a:solidFill>
              </a:rPr>
              <a:t>[0] "</a:t>
            </a:r>
            <a:r>
              <a:rPr lang="fr-FR" sz="1600" b="1" dirty="0" smtClean="0"/>
              <a:t>;  </a:t>
            </a:r>
          </a:p>
          <a:p>
            <a:pPr marL="0">
              <a:buNone/>
            </a:pPr>
            <a:r>
              <a:rPr lang="fr-FR" sz="1600" b="1" dirty="0" smtClean="0"/>
              <a:t>	</a:t>
            </a:r>
            <a:r>
              <a:rPr lang="fr-FR" sz="1600" b="1" dirty="0" err="1" smtClean="0"/>
              <a:t>echo</a:t>
            </a:r>
            <a:r>
              <a:rPr lang="fr-FR" sz="1600" b="1" dirty="0" smtClean="0"/>
              <a:t> </a:t>
            </a:r>
            <a:r>
              <a:rPr lang="fr-FR" sz="1600" b="1" dirty="0" smtClean="0">
                <a:solidFill>
                  <a:srgbClr val="009900"/>
                </a:solidFill>
              </a:rPr>
              <a:t>"&lt;</a:t>
            </a:r>
            <a:r>
              <a:rPr lang="fr-FR" sz="1600" b="1" dirty="0" err="1" smtClean="0">
                <a:solidFill>
                  <a:srgbClr val="009900"/>
                </a:solidFill>
              </a:rPr>
              <a:t>br</a:t>
            </a:r>
            <a:r>
              <a:rPr lang="fr-FR" sz="1600" b="1" dirty="0" smtClean="0">
                <a:solidFill>
                  <a:srgbClr val="009900"/>
                </a:solidFill>
              </a:rPr>
              <a:t> /&gt;\n"</a:t>
            </a:r>
            <a:r>
              <a:rPr lang="fr-FR" sz="1600" b="1" dirty="0" smtClean="0"/>
              <a:t>;</a:t>
            </a:r>
          </a:p>
          <a:p>
            <a:pPr marL="0">
              <a:buNone/>
            </a:pPr>
            <a:r>
              <a:rPr lang="fr-FR" sz="1600" b="1" dirty="0" smtClean="0"/>
              <a:t>}</a:t>
            </a:r>
          </a:p>
          <a:p>
            <a:pPr marL="0">
              <a:buNone/>
            </a:pPr>
            <a:r>
              <a:rPr lang="fr-FR" sz="1600" dirty="0" err="1" smtClean="0"/>
              <a:t>pg_close</a:t>
            </a:r>
            <a:r>
              <a:rPr lang="fr-FR" sz="1600" dirty="0" smtClean="0"/>
              <a:t> ($</a:t>
            </a:r>
            <a:r>
              <a:rPr lang="fr-FR" sz="1600" dirty="0" err="1" smtClean="0"/>
              <a:t>conn</a:t>
            </a:r>
            <a:r>
              <a:rPr lang="fr-FR" sz="1600" dirty="0" smtClean="0"/>
              <a:t>) ;</a:t>
            </a:r>
          </a:p>
          <a:p>
            <a:pPr marL="0">
              <a:buNone/>
            </a:pPr>
            <a:r>
              <a:rPr lang="fr-FR" sz="1600" dirty="0" smtClean="0">
                <a:solidFill>
                  <a:srgbClr val="FF0000"/>
                </a:solidFill>
              </a:rPr>
              <a:t>?&gt;</a:t>
            </a:r>
            <a:endParaRPr lang="fr-FR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Fermeture de la base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5105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>
              <a:buNone/>
            </a:pPr>
            <a:r>
              <a:rPr lang="fr-FR" sz="1600" dirty="0" smtClean="0">
                <a:solidFill>
                  <a:srgbClr val="FF0000"/>
                </a:solidFill>
              </a:rPr>
              <a:t>&lt;?</a:t>
            </a:r>
            <a:r>
              <a:rPr lang="fr-FR" sz="1600" dirty="0" err="1" smtClean="0">
                <a:solidFill>
                  <a:srgbClr val="FF0000"/>
                </a:solidFill>
              </a:rPr>
              <a:t>php</a:t>
            </a:r>
            <a:r>
              <a:rPr lang="fr-FR" sz="1600" dirty="0" smtClean="0">
                <a:solidFill>
                  <a:srgbClr val="FF0000"/>
                </a:solidFill>
              </a:rPr>
              <a:t>  </a:t>
            </a:r>
          </a:p>
          <a:p>
            <a:pPr marL="0">
              <a:buNone/>
            </a:pPr>
            <a:r>
              <a:rPr lang="fr-FR" sz="1600" dirty="0" smtClean="0">
                <a:solidFill>
                  <a:srgbClr val="7030A0"/>
                </a:solidFill>
              </a:rPr>
              <a:t>$</a:t>
            </a:r>
            <a:r>
              <a:rPr lang="fr-FR" sz="1600" dirty="0" err="1" smtClean="0">
                <a:solidFill>
                  <a:srgbClr val="7030A0"/>
                </a:solidFill>
              </a:rPr>
              <a:t>conn</a:t>
            </a:r>
            <a:r>
              <a:rPr lang="fr-FR" sz="1600" dirty="0" smtClean="0">
                <a:solidFill>
                  <a:srgbClr val="7030A0"/>
                </a:solidFill>
              </a:rPr>
              <a:t> </a:t>
            </a:r>
            <a:r>
              <a:rPr lang="fr-FR" sz="1600" dirty="0" smtClean="0"/>
              <a:t>= </a:t>
            </a:r>
            <a:r>
              <a:rPr lang="fr-FR" sz="1600" dirty="0" err="1" smtClean="0">
                <a:solidFill>
                  <a:srgbClr val="0000FF"/>
                </a:solidFill>
              </a:rPr>
              <a:t>pg_connect</a:t>
            </a:r>
            <a:r>
              <a:rPr lang="fr-FR" sz="1600" dirty="0" smtClean="0"/>
              <a:t>(</a:t>
            </a:r>
            <a:r>
              <a:rPr lang="fr-FR" sz="1600" dirty="0" smtClean="0">
                <a:solidFill>
                  <a:srgbClr val="009900"/>
                </a:solidFill>
              </a:rPr>
              <a:t>"host=iut-gtr2 port=5432 </a:t>
            </a:r>
            <a:r>
              <a:rPr lang="fr-FR" sz="1600" dirty="0" err="1" smtClean="0">
                <a:solidFill>
                  <a:srgbClr val="009900"/>
                </a:solidFill>
              </a:rPr>
              <a:t>dbname</a:t>
            </a:r>
            <a:r>
              <a:rPr lang="fr-FR" sz="1600" dirty="0" smtClean="0">
                <a:solidFill>
                  <a:srgbClr val="009900"/>
                </a:solidFill>
              </a:rPr>
              <a:t>=ligue1 user=</a:t>
            </a:r>
            <a:r>
              <a:rPr lang="fr-FR" sz="1600" dirty="0" err="1" smtClean="0">
                <a:solidFill>
                  <a:srgbClr val="009900"/>
                </a:solidFill>
              </a:rPr>
              <a:t>duchmol</a:t>
            </a:r>
            <a:r>
              <a:rPr lang="fr-FR" sz="1600" dirty="0" smtClean="0">
                <a:solidFill>
                  <a:srgbClr val="009900"/>
                </a:solidFill>
              </a:rPr>
              <a:t> </a:t>
            </a:r>
            <a:r>
              <a:rPr lang="fr-FR" sz="1600" dirty="0" err="1" smtClean="0">
                <a:solidFill>
                  <a:srgbClr val="009900"/>
                </a:solidFill>
              </a:rPr>
              <a:t>password</a:t>
            </a:r>
            <a:r>
              <a:rPr lang="fr-FR" sz="1600" dirty="0" smtClean="0">
                <a:solidFill>
                  <a:srgbClr val="009900"/>
                </a:solidFill>
              </a:rPr>
              <a:t>=bdrt00"</a:t>
            </a:r>
            <a:r>
              <a:rPr lang="fr-FR" sz="1600" dirty="0" smtClean="0"/>
              <a:t>);</a:t>
            </a:r>
          </a:p>
          <a:p>
            <a:pPr marL="0">
              <a:buNone/>
            </a:pPr>
            <a:r>
              <a:rPr lang="fr-FR" sz="1600" dirty="0" smtClean="0"/>
              <a:t>if (!</a:t>
            </a:r>
            <a:r>
              <a:rPr lang="fr-FR" sz="1600" dirty="0" smtClean="0">
                <a:solidFill>
                  <a:srgbClr val="7030A0"/>
                </a:solidFill>
              </a:rPr>
              <a:t>$</a:t>
            </a:r>
            <a:r>
              <a:rPr lang="fr-FR" sz="1600" dirty="0" err="1" smtClean="0">
                <a:solidFill>
                  <a:srgbClr val="7030A0"/>
                </a:solidFill>
              </a:rPr>
              <a:t>conn</a:t>
            </a:r>
            <a:r>
              <a:rPr lang="fr-FR" sz="1600" dirty="0" smtClean="0"/>
              <a:t>) {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</a:t>
            </a:r>
            <a:r>
              <a:rPr lang="fr-FR" sz="1600" dirty="0" smtClean="0">
                <a:solidFill>
                  <a:srgbClr val="009900"/>
                </a:solidFill>
              </a:rPr>
              <a:t>"Connexion à la base impossible.\n"</a:t>
            </a:r>
            <a:r>
              <a:rPr lang="fr-FR" sz="1600" dirty="0" smtClean="0"/>
              <a:t>;</a:t>
            </a:r>
          </a:p>
          <a:p>
            <a:pPr marL="0">
              <a:buNone/>
            </a:pPr>
            <a:r>
              <a:rPr lang="fr-FR" sz="1600" dirty="0" smtClean="0"/>
              <a:t>	exit;</a:t>
            </a:r>
          </a:p>
          <a:p>
            <a:pPr marL="0">
              <a:buNone/>
            </a:pPr>
            <a:r>
              <a:rPr lang="fr-FR" sz="1600" dirty="0" smtClean="0"/>
              <a:t>}</a:t>
            </a:r>
          </a:p>
          <a:p>
            <a:pPr marL="0">
              <a:buNone/>
            </a:pPr>
            <a:r>
              <a:rPr lang="fr-FR" sz="1600" dirty="0" smtClean="0">
                <a:solidFill>
                  <a:srgbClr val="7030A0"/>
                </a:solidFill>
              </a:rPr>
              <a:t>$</a:t>
            </a:r>
            <a:r>
              <a:rPr lang="fr-FR" sz="1600" dirty="0" err="1" smtClean="0">
                <a:solidFill>
                  <a:srgbClr val="7030A0"/>
                </a:solidFill>
              </a:rPr>
              <a:t>result</a:t>
            </a:r>
            <a:r>
              <a:rPr lang="fr-FR" sz="1600" dirty="0" smtClean="0">
                <a:solidFill>
                  <a:srgbClr val="7030A0"/>
                </a:solidFill>
              </a:rPr>
              <a:t> </a:t>
            </a:r>
            <a:r>
              <a:rPr lang="fr-FR" sz="1600" dirty="0" smtClean="0"/>
              <a:t>= </a:t>
            </a:r>
            <a:r>
              <a:rPr lang="fr-FR" sz="1600" dirty="0" err="1" smtClean="0">
                <a:solidFill>
                  <a:srgbClr val="0000FF"/>
                </a:solidFill>
              </a:rPr>
              <a:t>pg_query</a:t>
            </a:r>
            <a:r>
              <a:rPr lang="fr-FR" sz="1600" dirty="0" smtClean="0"/>
              <a:t>(</a:t>
            </a:r>
            <a:r>
              <a:rPr lang="fr-FR" sz="1600" dirty="0" smtClean="0">
                <a:solidFill>
                  <a:srgbClr val="7030A0"/>
                </a:solidFill>
              </a:rPr>
              <a:t>$</a:t>
            </a:r>
            <a:r>
              <a:rPr lang="fr-FR" sz="1600" dirty="0" err="1" smtClean="0">
                <a:solidFill>
                  <a:srgbClr val="7030A0"/>
                </a:solidFill>
              </a:rPr>
              <a:t>conn</a:t>
            </a:r>
            <a:r>
              <a:rPr lang="fr-FR" sz="1600" dirty="0" smtClean="0"/>
              <a:t>, </a:t>
            </a:r>
            <a:r>
              <a:rPr lang="fr-FR" sz="1600" dirty="0" smtClean="0">
                <a:solidFill>
                  <a:srgbClr val="009900"/>
                </a:solidFill>
              </a:rPr>
              <a:t>"SELECT nom FROM joueur"</a:t>
            </a:r>
            <a:r>
              <a:rPr lang="fr-FR" sz="1600" dirty="0" smtClean="0"/>
              <a:t>);</a:t>
            </a:r>
          </a:p>
          <a:p>
            <a:pPr marL="0">
              <a:buNone/>
            </a:pPr>
            <a:r>
              <a:rPr lang="fr-FR" sz="1600" dirty="0" smtClean="0"/>
              <a:t>if (!</a:t>
            </a:r>
            <a:r>
              <a:rPr lang="fr-FR" sz="1600" dirty="0" smtClean="0">
                <a:solidFill>
                  <a:srgbClr val="7030A0"/>
                </a:solidFill>
              </a:rPr>
              <a:t>$</a:t>
            </a:r>
            <a:r>
              <a:rPr lang="fr-FR" sz="1600" dirty="0" err="1" smtClean="0">
                <a:solidFill>
                  <a:srgbClr val="7030A0"/>
                </a:solidFill>
              </a:rPr>
              <a:t>result</a:t>
            </a:r>
            <a:r>
              <a:rPr lang="fr-FR" sz="1600" dirty="0" smtClean="0"/>
              <a:t>) {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</a:t>
            </a:r>
            <a:r>
              <a:rPr lang="fr-FR" sz="1600" dirty="0" smtClean="0">
                <a:solidFill>
                  <a:srgbClr val="009900"/>
                </a:solidFill>
              </a:rPr>
              <a:t>"La requête n’a pu être exécutée.\n"</a:t>
            </a:r>
            <a:r>
              <a:rPr lang="fr-FR" sz="1600" dirty="0" smtClean="0"/>
              <a:t> ;</a:t>
            </a:r>
          </a:p>
          <a:p>
            <a:pPr marL="0">
              <a:buNone/>
            </a:pPr>
            <a:r>
              <a:rPr lang="fr-FR" sz="1600" dirty="0" smtClean="0"/>
              <a:t>	exit;</a:t>
            </a:r>
          </a:p>
          <a:p>
            <a:pPr marL="0">
              <a:buNone/>
            </a:pPr>
            <a:r>
              <a:rPr lang="fr-FR" sz="1600" dirty="0" smtClean="0"/>
              <a:t>}</a:t>
            </a:r>
          </a:p>
          <a:p>
            <a:pPr marL="0">
              <a:buNone/>
            </a:pPr>
            <a:r>
              <a:rPr lang="fr-FR" sz="1600" dirty="0" err="1" smtClean="0"/>
              <a:t>while</a:t>
            </a:r>
            <a:r>
              <a:rPr lang="fr-FR" sz="1600" dirty="0" smtClean="0"/>
              <a:t> (</a:t>
            </a:r>
            <a:r>
              <a:rPr lang="fr-FR" sz="1600" dirty="0" smtClean="0">
                <a:solidFill>
                  <a:srgbClr val="7030A0"/>
                </a:solidFill>
              </a:rPr>
              <a:t>$</a:t>
            </a:r>
            <a:r>
              <a:rPr lang="fr-FR" sz="1600" dirty="0" err="1" smtClean="0">
                <a:solidFill>
                  <a:srgbClr val="7030A0"/>
                </a:solidFill>
              </a:rPr>
              <a:t>row</a:t>
            </a:r>
            <a:r>
              <a:rPr lang="fr-FR" sz="1600" dirty="0" smtClean="0"/>
              <a:t> = </a:t>
            </a:r>
            <a:r>
              <a:rPr lang="fr-FR" sz="1600" dirty="0" err="1" smtClean="0">
                <a:solidFill>
                  <a:srgbClr val="0000FF"/>
                </a:solidFill>
              </a:rPr>
              <a:t>pg_fetch_array</a:t>
            </a:r>
            <a:r>
              <a:rPr lang="fr-FR" sz="1600" dirty="0" smtClean="0"/>
              <a:t>(</a:t>
            </a:r>
            <a:r>
              <a:rPr lang="fr-FR" sz="1600" dirty="0" smtClean="0">
                <a:solidFill>
                  <a:srgbClr val="7030A0"/>
                </a:solidFill>
              </a:rPr>
              <a:t>$</a:t>
            </a:r>
            <a:r>
              <a:rPr lang="fr-FR" sz="1600" dirty="0" err="1" smtClean="0">
                <a:solidFill>
                  <a:srgbClr val="7030A0"/>
                </a:solidFill>
              </a:rPr>
              <a:t>result</a:t>
            </a:r>
            <a:r>
              <a:rPr lang="fr-FR" sz="1600" dirty="0" smtClean="0"/>
              <a:t>)) {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</a:t>
            </a:r>
            <a:r>
              <a:rPr lang="fr-FR" sz="1600" dirty="0" smtClean="0">
                <a:solidFill>
                  <a:srgbClr val="009900"/>
                </a:solidFill>
              </a:rPr>
              <a:t>"Joueur: $</a:t>
            </a:r>
            <a:r>
              <a:rPr lang="fr-FR" sz="1600" dirty="0" err="1" smtClean="0">
                <a:solidFill>
                  <a:srgbClr val="009900"/>
                </a:solidFill>
              </a:rPr>
              <a:t>row</a:t>
            </a:r>
            <a:r>
              <a:rPr lang="fr-FR" sz="1600" dirty="0" smtClean="0">
                <a:solidFill>
                  <a:srgbClr val="009900"/>
                </a:solidFill>
              </a:rPr>
              <a:t>[0] "</a:t>
            </a:r>
            <a:r>
              <a:rPr lang="fr-FR" sz="1600" dirty="0" smtClean="0"/>
              <a:t>;  </a:t>
            </a:r>
          </a:p>
          <a:p>
            <a:pPr marL="0">
              <a:buNone/>
            </a:pPr>
            <a:r>
              <a:rPr lang="fr-FR" sz="1600" dirty="0" smtClean="0"/>
              <a:t>	</a:t>
            </a:r>
            <a:r>
              <a:rPr lang="fr-FR" sz="1600" dirty="0" err="1" smtClean="0"/>
              <a:t>echo</a:t>
            </a:r>
            <a:r>
              <a:rPr lang="fr-FR" sz="1600" dirty="0" smtClean="0"/>
              <a:t> </a:t>
            </a:r>
            <a:r>
              <a:rPr lang="fr-FR" sz="1600" dirty="0" smtClean="0">
                <a:solidFill>
                  <a:srgbClr val="009900"/>
                </a:solidFill>
              </a:rPr>
              <a:t>"&lt;</a:t>
            </a:r>
            <a:r>
              <a:rPr lang="fr-FR" sz="1600" dirty="0" err="1" smtClean="0">
                <a:solidFill>
                  <a:srgbClr val="009900"/>
                </a:solidFill>
              </a:rPr>
              <a:t>br</a:t>
            </a:r>
            <a:r>
              <a:rPr lang="fr-FR" sz="1600" dirty="0" smtClean="0">
                <a:solidFill>
                  <a:srgbClr val="009900"/>
                </a:solidFill>
              </a:rPr>
              <a:t> /&gt;\n"</a:t>
            </a:r>
            <a:r>
              <a:rPr lang="fr-FR" sz="1600" dirty="0" smtClean="0"/>
              <a:t>;</a:t>
            </a:r>
          </a:p>
          <a:p>
            <a:pPr marL="0">
              <a:buNone/>
            </a:pPr>
            <a:r>
              <a:rPr lang="fr-FR" sz="1600" dirty="0" smtClean="0"/>
              <a:t>}</a:t>
            </a:r>
          </a:p>
          <a:p>
            <a:pPr marL="0">
              <a:buNone/>
            </a:pPr>
            <a:r>
              <a:rPr lang="fr-FR" sz="1600" b="1" dirty="0" err="1" smtClean="0">
                <a:solidFill>
                  <a:srgbClr val="0000FF"/>
                </a:solidFill>
              </a:rPr>
              <a:t>pg_close</a:t>
            </a:r>
            <a:r>
              <a:rPr lang="fr-FR" sz="1600" dirty="0" smtClean="0"/>
              <a:t> (</a:t>
            </a:r>
            <a:r>
              <a:rPr lang="fr-FR" sz="1600" b="1" dirty="0" smtClean="0">
                <a:solidFill>
                  <a:srgbClr val="7030A0"/>
                </a:solidFill>
              </a:rPr>
              <a:t>$</a:t>
            </a:r>
            <a:r>
              <a:rPr lang="fr-FR" sz="1600" b="1" dirty="0" err="1" smtClean="0">
                <a:solidFill>
                  <a:srgbClr val="7030A0"/>
                </a:solidFill>
              </a:rPr>
              <a:t>conn</a:t>
            </a:r>
            <a:r>
              <a:rPr lang="fr-FR" sz="1600" dirty="0" smtClean="0"/>
              <a:t>) ;</a:t>
            </a:r>
          </a:p>
          <a:p>
            <a:pPr marL="0">
              <a:buNone/>
            </a:pPr>
            <a:r>
              <a:rPr lang="fr-FR" sz="1600" dirty="0" smtClean="0">
                <a:solidFill>
                  <a:srgbClr val="FF0000"/>
                </a:solidFill>
              </a:rPr>
              <a:t>?&gt;</a:t>
            </a:r>
            <a:endParaRPr lang="fr-FR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684C-5632-43FB-A3F8-94E39A504E23}" type="datetime2">
              <a:rPr lang="fr-FR" smtClean="0"/>
              <a:pPr/>
              <a:t>dimanche 1er février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IC3 : cours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533400"/>
          </a:xfrm>
        </p:spPr>
        <p:txBody>
          <a:bodyPr>
            <a:noAutofit/>
          </a:bodyPr>
          <a:lstStyle/>
          <a:p>
            <a:r>
              <a:rPr lang="fr-FR" sz="2700" dirty="0" smtClean="0"/>
              <a:t>PHP : </a:t>
            </a:r>
            <a:r>
              <a:rPr lang="fr-FR" sz="2700" dirty="0" err="1" smtClean="0"/>
              <a:t>Hypertext</a:t>
            </a:r>
            <a:r>
              <a:rPr lang="fr-FR" sz="2700" dirty="0" smtClean="0"/>
              <a:t> </a:t>
            </a:r>
            <a:r>
              <a:rPr lang="fr-FR" sz="2700" dirty="0" err="1" smtClean="0"/>
              <a:t>Preprocessor</a:t>
            </a:r>
            <a:endParaRPr lang="fr-FR" sz="2700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38400" y="6858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</a:rPr>
              <a:t>Pour aller plus loin : références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Content Placeholder 21"/>
          <p:cNvSpPr>
            <a:spLocks noGrp="1"/>
          </p:cNvSpPr>
          <p:nvPr>
            <p:ph idx="1"/>
          </p:nvPr>
        </p:nvSpPr>
        <p:spPr>
          <a:xfrm>
            <a:off x="457200" y="1600201"/>
            <a:ext cx="5105400" cy="15240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dirty="0" smtClean="0"/>
              <a:t>Une mine d’informations :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>
                <a:hlinkClick r:id="rId2"/>
              </a:rPr>
              <a:t>http://fr3.php.net/manual/fr/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9" name="Picture 8" descr="php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8800" y="3352800"/>
            <a:ext cx="1558296" cy="828675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1905000"/>
            <a:ext cx="3505200" cy="4248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10445</TotalTime>
  <Words>2294</Words>
  <Application>Microsoft Office PowerPoint</Application>
  <PresentationFormat>On-screen Show (4:3)</PresentationFormat>
  <Paragraphs>598</Paragraphs>
  <Slides>50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Slide 1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  <vt:lpstr>PHP : Hypertext Preprocessor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Daniel</dc:creator>
  <cp:lastModifiedBy>Dav Stew</cp:lastModifiedBy>
  <cp:revision>1091</cp:revision>
  <dcterms:created xsi:type="dcterms:W3CDTF">2006-08-16T00:00:00Z</dcterms:created>
  <dcterms:modified xsi:type="dcterms:W3CDTF">2009-02-01T22:04:53Z</dcterms:modified>
</cp:coreProperties>
</file>