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diagrams/colors22.xml" ContentType="application/vnd.openxmlformats-officedocument.drawingml.diagramColors+xml"/>
  <Override PartName="/ppt/slides/slide36.xml" ContentType="application/vnd.openxmlformats-officedocument.presentationml.slide+xml"/>
  <Override PartName="/ppt/diagrams/colors11.xml" ContentType="application/vnd.openxmlformats-officedocument.drawingml.diagramColors+xml"/>
  <Override PartName="/ppt/diagrams/data24.xml" ContentType="application/vnd.openxmlformats-officedocument.drawingml.diagramData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Override PartName="/ppt/diagrams/quickStyle28.xml" ContentType="application/vnd.openxmlformats-officedocument.drawingml.diagramStyle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quickStyle17.xml" ContentType="application/vnd.openxmlformats-officedocument.drawingml.diagramStyle+xml"/>
  <Override PartName="/ppt/tableStyles.xml" ContentType="application/vnd.openxmlformats-officedocument.presentationml.tableStyles+xml"/>
  <Override PartName="/ppt/diagrams/layout17.xml" ContentType="application/vnd.openxmlformats-officedocument.drawingml.diagramLayout+xml"/>
  <Override PartName="/ppt/diagrams/layout28.xml" ContentType="application/vnd.openxmlformats-officedocument.drawingml.diagramLayout+xml"/>
  <Override PartName="/ppt/diagrams/quickStyle31.xml" ContentType="application/vnd.openxmlformats-officedocument.drawingml.diagramStyl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20.xml" ContentType="application/vnd.openxmlformats-officedocument.drawingml.diagramStyle+xml"/>
  <Override PartName="/ppt/diagrams/layout24.xml" ContentType="application/vnd.openxmlformats-officedocument.drawingml.diagramLayout+xml"/>
  <Override PartName="/ppt/diagrams/colors27.xml" ContentType="application/vnd.openxmlformats-officedocument.drawingml.diagramColors+xml"/>
  <Override PartName="/ppt/diagrams/data29.xml" ContentType="application/vnd.openxmlformats-officedocument.drawingml.diagramData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diagrams/layout31.xml" ContentType="application/vnd.openxmlformats-officedocument.drawingml.diagram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12.xml" ContentType="application/vnd.openxmlformats-officedocument.drawingml.diagramColors+xml"/>
  <Override PartName="/ppt/diagrams/layout20.xml" ContentType="application/vnd.openxmlformats-officedocument.drawingml.diagramLayout+xml"/>
  <Override PartName="/ppt/diagrams/colors23.xml" ContentType="application/vnd.openxmlformats-officedocument.drawingml.diagramColors+xml"/>
  <Override PartName="/ppt/diagrams/data25.xml" ContentType="application/vnd.openxmlformats-officedocument.drawingml.diagramData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ata14.xml" ContentType="application/vnd.openxmlformats-officedocument.drawingml.diagramData+xml"/>
  <Override PartName="/ppt/diagrams/colors30.xml" ContentType="application/vnd.openxmlformats-officedocument.drawingml.diagramColors+xml"/>
  <Override PartName="/ppt/diagrams/data32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data21.xml" ContentType="application/vnd.openxmlformats-officedocument.drawingml.diagramData+xml"/>
  <Override PartName="/ppt/diagrams/quickStyle29.xml" ContentType="application/vnd.openxmlformats-officedocument.drawingml.diagramStyl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ppt/diagrams/quickStyle18.xml" ContentType="application/vnd.openxmlformats-officedocument.drawingml.diagramStyle+xml"/>
  <Override PartName="/ppt/diagrams/layout29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layout18.xml" ContentType="application/vnd.openxmlformats-officedocument.drawingml.diagramLayout+xml"/>
  <Override PartName="/ppt/diagrams/quickStyle25.xml" ContentType="application/vnd.openxmlformats-officedocument.drawingml.diagramStyl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25.xml" ContentType="application/vnd.openxmlformats-officedocument.drawingml.diagramLayout+xml"/>
  <Override PartName="/ppt/diagrams/colors28.xml" ContentType="application/vnd.openxmlformats-officedocument.drawingml.diagramColors+xml"/>
  <Override PartName="/ppt/diagrams/quickStyle32.xml" ContentType="application/vnd.openxmlformats-officedocument.drawingml.diagramStyl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layout14.xml" ContentType="application/vnd.openxmlformats-officedocument.drawingml.diagramLayout+xml"/>
  <Override PartName="/ppt/diagrams/colors17.xml" ContentType="application/vnd.openxmlformats-officedocument.drawingml.diagramColors+xml"/>
  <Override PartName="/ppt/diagrams/quickStyle21.xml" ContentType="application/vnd.openxmlformats-officedocument.drawingml.diagramStyle+xml"/>
  <Override PartName="/ppt/diagrams/layout32.xml" ContentType="application/vnd.openxmlformats-officedocument.drawingml.diagramLayout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ppt/diagrams/colors24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diagrams/data26.xml" ContentType="application/vnd.openxmlformats-officedocument.drawingml.diagramData+xml"/>
  <Override PartName="/ppt/diagrams/colors3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diagrams/data15.xml" ContentType="application/vnd.openxmlformats-officedocument.drawingml.diagramData+xml"/>
  <Override PartName="/ppt/diagrams/colors20.xml" ContentType="application/vnd.openxmlformats-officedocument.drawingml.diagramColors+xml"/>
  <Override PartName="/ppt/diagrams/data33.xml" ContentType="application/vnd.openxmlformats-officedocument.drawingml.diagramData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diagrams/data11.xml" ContentType="application/vnd.openxmlformats-officedocument.drawingml.diagramData+xml"/>
  <Override PartName="/ppt/diagrams/quickStyle19.xml" ContentType="application/vnd.openxmlformats-officedocument.drawingml.diagramStyle+xml"/>
  <Override PartName="/ppt/diagrams/data22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diagrams/quickStyle26.xml" ContentType="application/vnd.openxmlformats-officedocument.drawingml.diagramStyl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layout19.xml" ContentType="application/vnd.openxmlformats-officedocument.drawingml.diagramLayout+xml"/>
  <Override PartName="/ppt/diagrams/quickStyle33.xml" ContentType="application/vnd.openxmlformats-officedocument.drawingml.diagramStyl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22.xml" ContentType="application/vnd.openxmlformats-officedocument.drawingml.diagramStyle+xml"/>
  <Override PartName="/ppt/diagrams/layout26.xml" ContentType="application/vnd.openxmlformats-officedocument.drawingml.diagramLayout+xml"/>
  <Override PartName="/ppt/diagrams/colors29.xml" ContentType="application/vnd.openxmlformats-officedocument.drawingml.diagramColors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colors18.xml" ContentType="application/vnd.openxmlformats-officedocument.drawingml.diagramColors+xml"/>
  <Override PartName="/ppt/diagrams/layout33.xml" ContentType="application/vnd.openxmlformats-officedocument.drawingml.diagramLayou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diagrams/layout22.xml" ContentType="application/vnd.openxmlformats-officedocument.drawingml.diagramLayout+xml"/>
  <Override PartName="/ppt/diagrams/colors25.xml" ContentType="application/vnd.openxmlformats-officedocument.drawingml.diagramColors+xml"/>
  <Override PartName="/ppt/diagrams/data27.xml" ContentType="application/vnd.openxmlformats-officedocument.drawingml.diagramData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ata16.xml" ContentType="application/vnd.openxmlformats-officedocument.drawingml.diagramData+xml"/>
  <Override PartName="/ppt/diagrams/colors3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colors10.xml" ContentType="application/vnd.openxmlformats-officedocument.drawingml.diagramColors+xml"/>
  <Override PartName="/ppt/diagrams/colors21.xml" ContentType="application/vnd.openxmlformats-officedocument.drawingml.diagramColors+xml"/>
  <Override PartName="/ppt/diagrams/data23.xml" ContentType="application/vnd.openxmlformats-officedocument.drawingml.diagramData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diagrams/data30.xml" ContentType="application/vnd.openxmlformats-officedocument.drawingml.diagramData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  <Override PartName="/ppt/diagrams/quickStyle16.xml" ContentType="application/vnd.openxmlformats-officedocument.drawingml.diagramStyle+xml"/>
  <Override PartName="/ppt/diagrams/quickStyle27.xml" ContentType="application/vnd.openxmlformats-officedocument.drawingml.diagramStyl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layout27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layout16.xml" ContentType="application/vnd.openxmlformats-officedocument.drawingml.diagramLayout+xml"/>
  <Override PartName="/ppt/diagrams/colors19.xml" ContentType="application/vnd.openxmlformats-officedocument.drawingml.diagramColors+xml"/>
  <Override PartName="/ppt/diagrams/quickStyle23.xml" ContentType="application/vnd.openxmlformats-officedocument.drawingml.diagramStyle+xml"/>
  <Override PartName="/ppt/diagrams/layout23.xml" ContentType="application/vnd.openxmlformats-officedocument.drawingml.diagramLayout+xml"/>
  <Override PartName="/ppt/diagrams/colors26.xml" ContentType="application/vnd.openxmlformats-officedocument.drawingml.diagramColors+xml"/>
  <Override PartName="/ppt/diagrams/quickStyle30.xml" ContentType="application/vnd.openxmlformats-officedocument.drawingml.diagramStyle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ppt/diagrams/data28.xml" ContentType="application/vnd.openxmlformats-officedocument.drawingml.diagramData+xml"/>
  <Override PartName="/ppt/diagrams/layout30.xml" ContentType="application/vnd.openxmlformats-officedocument.drawingml.diagramLayout+xml"/>
  <Override PartName="/ppt/diagrams/colors33.xml" ContentType="application/vnd.openxmlformats-officedocument.drawingml.diagramColors+xml"/>
  <Override PartName="/ppt/slides/slide29.xml" ContentType="application/vnd.openxmlformats-officedocument.presentationml.slide+xml"/>
  <Override PartName="/ppt/diagrams/data17.xml" ContentType="application/vnd.openxmlformats-officedocument.drawingml.diagramData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diagrams/data31.xml" ContentType="application/vnd.openxmlformats-officedocument.drawingml.diagramData+xml"/>
  <Override PartName="/ppt/slides/slide32.xml" ContentType="application/vnd.openxmlformats-officedocument.presentationml.slide+xml"/>
  <Override PartName="/ppt/diagrams/data20.xml" ContentType="application/vnd.openxmlformats-officedocument.drawingml.diagramData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quickStyle24.xml" ContentType="application/vnd.openxmlformats-officedocument.drawingml.diagramStyle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44" r:id="rId1"/>
  </p:sldMasterIdLst>
  <p:notesMasterIdLst>
    <p:notesMasterId r:id="rId68"/>
  </p:notesMasterIdLst>
  <p:handoutMasterIdLst>
    <p:handoutMasterId r:id="rId69"/>
  </p:handoutMasterIdLst>
  <p:sldIdLst>
    <p:sldId id="256" r:id="rId2"/>
    <p:sldId id="377" r:id="rId3"/>
    <p:sldId id="374" r:id="rId4"/>
    <p:sldId id="354" r:id="rId5"/>
    <p:sldId id="359" r:id="rId6"/>
    <p:sldId id="358" r:id="rId7"/>
    <p:sldId id="362" r:id="rId8"/>
    <p:sldId id="360" r:id="rId9"/>
    <p:sldId id="364" r:id="rId10"/>
    <p:sldId id="355" r:id="rId11"/>
    <p:sldId id="396" r:id="rId12"/>
    <p:sldId id="353" r:id="rId13"/>
    <p:sldId id="378" r:id="rId14"/>
    <p:sldId id="379" r:id="rId15"/>
    <p:sldId id="382" r:id="rId16"/>
    <p:sldId id="380" r:id="rId17"/>
    <p:sldId id="381" r:id="rId18"/>
    <p:sldId id="363" r:id="rId19"/>
    <p:sldId id="365" r:id="rId20"/>
    <p:sldId id="366" r:id="rId21"/>
    <p:sldId id="367" r:id="rId22"/>
    <p:sldId id="368" r:id="rId23"/>
    <p:sldId id="369" r:id="rId24"/>
    <p:sldId id="447" r:id="rId25"/>
    <p:sldId id="448" r:id="rId26"/>
    <p:sldId id="394" r:id="rId27"/>
    <p:sldId id="393" r:id="rId28"/>
    <p:sldId id="356" r:id="rId29"/>
    <p:sldId id="395" r:id="rId30"/>
    <p:sldId id="398" r:id="rId31"/>
    <p:sldId id="399" r:id="rId32"/>
    <p:sldId id="400" r:id="rId33"/>
    <p:sldId id="401" r:id="rId34"/>
    <p:sldId id="402" r:id="rId35"/>
    <p:sldId id="403" r:id="rId36"/>
    <p:sldId id="404" r:id="rId37"/>
    <p:sldId id="405" r:id="rId38"/>
    <p:sldId id="406" r:id="rId39"/>
    <p:sldId id="407" r:id="rId40"/>
    <p:sldId id="409" r:id="rId41"/>
    <p:sldId id="408" r:id="rId42"/>
    <p:sldId id="410" r:id="rId43"/>
    <p:sldId id="411" r:id="rId44"/>
    <p:sldId id="412" r:id="rId45"/>
    <p:sldId id="413" r:id="rId46"/>
    <p:sldId id="414" r:id="rId47"/>
    <p:sldId id="415" r:id="rId48"/>
    <p:sldId id="418" r:id="rId49"/>
    <p:sldId id="419" r:id="rId50"/>
    <p:sldId id="417" r:id="rId51"/>
    <p:sldId id="420" r:id="rId52"/>
    <p:sldId id="422" r:id="rId53"/>
    <p:sldId id="421" r:id="rId54"/>
    <p:sldId id="423" r:id="rId55"/>
    <p:sldId id="424" r:id="rId56"/>
    <p:sldId id="425" r:id="rId57"/>
    <p:sldId id="426" r:id="rId58"/>
    <p:sldId id="427" r:id="rId59"/>
    <p:sldId id="432" r:id="rId60"/>
    <p:sldId id="433" r:id="rId61"/>
    <p:sldId id="434" r:id="rId62"/>
    <p:sldId id="436" r:id="rId63"/>
    <p:sldId id="437" r:id="rId64"/>
    <p:sldId id="435" r:id="rId65"/>
    <p:sldId id="429" r:id="rId66"/>
    <p:sldId id="372" r:id="rId67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0000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28" autoAdjust="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5348"/>
    </p:cViewPr>
  </p:sorterViewPr>
  <p:notesViewPr>
    <p:cSldViewPr>
      <p:cViewPr varScale="1">
        <p:scale>
          <a:sx n="56" d="100"/>
          <a:sy n="56" d="100"/>
        </p:scale>
        <p:origin x="-1320" y="-96"/>
      </p:cViewPr>
      <p:guideLst>
        <p:guide orient="horz" pos="3224"/>
        <p:guide pos="2236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_rels/data12.xml.rels><?xml version="1.0" encoding="UTF-8" standalone="yes"?>
<Relationships xmlns="http://schemas.openxmlformats.org/package/2006/relationships"><Relationship Id="rId1" Type="http://schemas.openxmlformats.org/officeDocument/2006/relationships/hyperlink" Target="http://openweb.eu.org/" TargetMode="External"/></Relationships>
</file>

<file path=ppt/diagrams/_rels/data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F5682C-8277-4C86-B59E-2B93FBE367BA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D68705BF-C671-4070-A101-ADE0E55B158E}">
      <dgm:prSet/>
      <dgm:spPr/>
      <dgm:t>
        <a:bodyPr/>
        <a:lstStyle/>
        <a:p>
          <a:pPr algn="ctr" rtl="0"/>
          <a:r>
            <a:rPr lang="fr-FR" baseline="0" dirty="0" smtClean="0"/>
            <a:t>Cours 1 : Bases d’XHTML et CSS </a:t>
          </a:r>
          <a:endParaRPr lang="fr-FR" baseline="0" dirty="0"/>
        </a:p>
      </dgm:t>
    </dgm:pt>
    <dgm:pt modelId="{380D1BD8-20FE-46D2-ABFC-96789E10AF32}" type="parTrans" cxnId="{52E011F5-1F96-457E-A4B0-F6F43ADB9859}">
      <dgm:prSet/>
      <dgm:spPr/>
      <dgm:t>
        <a:bodyPr/>
        <a:lstStyle/>
        <a:p>
          <a:endParaRPr lang="fr-FR"/>
        </a:p>
      </dgm:t>
    </dgm:pt>
    <dgm:pt modelId="{299D3411-D811-4B30-B32A-5666EE16083D}" type="sibTrans" cxnId="{52E011F5-1F96-457E-A4B0-F6F43ADB9859}">
      <dgm:prSet/>
      <dgm:spPr/>
      <dgm:t>
        <a:bodyPr/>
        <a:lstStyle/>
        <a:p>
          <a:endParaRPr lang="fr-FR"/>
        </a:p>
      </dgm:t>
    </dgm:pt>
    <dgm:pt modelId="{BE9CEFDF-5DCE-4F77-945D-579D58D8CFEF}" type="pres">
      <dgm:prSet presAssocID="{ACF5682C-8277-4C86-B59E-2B93FBE367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3A440C00-AEE8-4DBE-A16B-14AD2F113090}" type="pres">
      <dgm:prSet presAssocID="{D68705BF-C671-4070-A101-ADE0E55B158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52E011F5-1F96-457E-A4B0-F6F43ADB9859}" srcId="{ACF5682C-8277-4C86-B59E-2B93FBE367BA}" destId="{D68705BF-C671-4070-A101-ADE0E55B158E}" srcOrd="0" destOrd="0" parTransId="{380D1BD8-20FE-46D2-ABFC-96789E10AF32}" sibTransId="{299D3411-D811-4B30-B32A-5666EE16083D}"/>
    <dgm:cxn modelId="{4C44CB01-A587-4F32-8025-7B6E7D0A10C5}" type="presOf" srcId="{ACF5682C-8277-4C86-B59E-2B93FBE367BA}" destId="{BE9CEFDF-5DCE-4F77-945D-579D58D8CFEF}" srcOrd="0" destOrd="0" presId="urn:microsoft.com/office/officeart/2005/8/layout/vList2"/>
    <dgm:cxn modelId="{20B73CC9-08C9-4FD0-919F-7CCCDA294916}" type="presOf" srcId="{D68705BF-C671-4070-A101-ADE0E55B158E}" destId="{3A440C00-AEE8-4DBE-A16B-14AD2F113090}" srcOrd="0" destOrd="0" presId="urn:microsoft.com/office/officeart/2005/8/layout/vList2"/>
    <dgm:cxn modelId="{937A4DA9-042A-40D4-B797-D69138C19B50}" type="presParOf" srcId="{BE9CEFDF-5DCE-4F77-945D-579D58D8CFEF}" destId="{3A440C00-AEE8-4DBE-A16B-14AD2F113090}" srcOrd="0" destOrd="0" presId="urn:microsoft.com/office/officeart/2005/8/layout/vList2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DFA987C-D34E-4C6B-A107-421EB2304D1E}" type="doc">
      <dgm:prSet loTypeId="urn:microsoft.com/office/officeart/2005/8/layout/list1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20FB70BA-CFF8-486D-AFDE-3B4C6A0AFD2A}">
      <dgm:prSet/>
      <dgm:spPr/>
      <dgm:t>
        <a:bodyPr/>
        <a:lstStyle/>
        <a:p>
          <a:pPr rtl="0"/>
          <a:r>
            <a:rPr lang="fr-FR" dirty="0" smtClean="0"/>
            <a:t>URL (Uniform Resource Locator)</a:t>
          </a:r>
          <a:endParaRPr lang="fr-FR" dirty="0"/>
        </a:p>
      </dgm:t>
    </dgm:pt>
    <dgm:pt modelId="{29C07892-9B3B-4F8F-8514-E1B25BAB472A}" type="parTrans" cxnId="{794A1895-9C35-4049-A465-00726506AF72}">
      <dgm:prSet/>
      <dgm:spPr/>
      <dgm:t>
        <a:bodyPr/>
        <a:lstStyle/>
        <a:p>
          <a:endParaRPr lang="fr-FR"/>
        </a:p>
      </dgm:t>
    </dgm:pt>
    <dgm:pt modelId="{34A3B731-11AB-4E6B-A00C-FA52B5A4D3FC}" type="sibTrans" cxnId="{794A1895-9C35-4049-A465-00726506AF72}">
      <dgm:prSet/>
      <dgm:spPr/>
      <dgm:t>
        <a:bodyPr/>
        <a:lstStyle/>
        <a:p>
          <a:endParaRPr lang="fr-FR"/>
        </a:p>
      </dgm:t>
    </dgm:pt>
    <dgm:pt modelId="{014EC840-0C6E-4B02-B1BF-684AAFEE03C1}">
      <dgm:prSet/>
      <dgm:spPr/>
      <dgm:t>
        <a:bodyPr/>
        <a:lstStyle/>
        <a:p>
          <a:pPr rtl="0"/>
          <a:r>
            <a:rPr lang="fr-FR" dirty="0" smtClean="0"/>
            <a:t>Chaîne de caractères (ASCII) utilisée pour identifier les ressources du web.</a:t>
          </a:r>
          <a:endParaRPr lang="fr-FR" dirty="0"/>
        </a:p>
      </dgm:t>
    </dgm:pt>
    <dgm:pt modelId="{B9424068-D11C-4379-BEBF-BADB74CEBA74}" type="parTrans" cxnId="{D151EB2B-7DC7-49E3-A699-2A31C7032639}">
      <dgm:prSet/>
      <dgm:spPr/>
      <dgm:t>
        <a:bodyPr/>
        <a:lstStyle/>
        <a:p>
          <a:endParaRPr lang="fr-FR"/>
        </a:p>
      </dgm:t>
    </dgm:pt>
    <dgm:pt modelId="{67CAE03A-9C6C-42A5-AA3D-8A0F17C1B8EC}" type="sibTrans" cxnId="{D151EB2B-7DC7-49E3-A699-2A31C7032639}">
      <dgm:prSet/>
      <dgm:spPr/>
      <dgm:t>
        <a:bodyPr/>
        <a:lstStyle/>
        <a:p>
          <a:endParaRPr lang="fr-FR"/>
        </a:p>
      </dgm:t>
    </dgm:pt>
    <dgm:pt modelId="{436A6F25-73DF-4CCE-9047-1C09DE309855}">
      <dgm:prSet/>
      <dgm:spPr/>
      <dgm:t>
        <a:bodyPr/>
        <a:lstStyle/>
        <a:p>
          <a:pPr rtl="0"/>
          <a:r>
            <a:rPr lang="fr-FR" dirty="0" smtClean="0"/>
            <a:t>Format :</a:t>
          </a:r>
          <a:endParaRPr lang="fr-FR" dirty="0"/>
        </a:p>
      </dgm:t>
    </dgm:pt>
    <dgm:pt modelId="{BFABB461-02C3-40CA-9EBC-63A9628A1A1A}" type="parTrans" cxnId="{C169D20A-1F33-48AE-B18A-3631DA36C5B2}">
      <dgm:prSet/>
      <dgm:spPr/>
      <dgm:t>
        <a:bodyPr/>
        <a:lstStyle/>
        <a:p>
          <a:endParaRPr lang="fr-FR"/>
        </a:p>
      </dgm:t>
    </dgm:pt>
    <dgm:pt modelId="{A70A0926-E165-4CBA-80EB-B97ED0B72AF5}" type="sibTrans" cxnId="{C169D20A-1F33-48AE-B18A-3631DA36C5B2}">
      <dgm:prSet/>
      <dgm:spPr/>
      <dgm:t>
        <a:bodyPr/>
        <a:lstStyle/>
        <a:p>
          <a:endParaRPr lang="fr-FR"/>
        </a:p>
      </dgm:t>
    </dgm:pt>
    <dgm:pt modelId="{C1C04AD4-B86C-4B05-A05C-405C2C4173FB}">
      <dgm:prSet/>
      <dgm:spPr/>
      <dgm:t>
        <a:bodyPr/>
        <a:lstStyle/>
        <a:p>
          <a:pPr rtl="0"/>
          <a:r>
            <a:rPr lang="fr-FR" dirty="0" smtClean="0">
              <a:solidFill>
                <a:srgbClr val="FF0000"/>
              </a:solidFill>
            </a:rPr>
            <a:t>protocole</a:t>
          </a:r>
          <a:r>
            <a:rPr lang="fr-FR" dirty="0" smtClean="0"/>
            <a:t>://</a:t>
          </a:r>
          <a:r>
            <a:rPr lang="fr-FR" dirty="0" smtClean="0">
              <a:solidFill>
                <a:schemeClr val="accent2">
                  <a:lumMod val="50000"/>
                </a:schemeClr>
              </a:solidFill>
            </a:rPr>
            <a:t>login</a:t>
          </a:r>
          <a:r>
            <a:rPr lang="fr-FR" dirty="0" smtClean="0"/>
            <a:t>:</a:t>
          </a:r>
          <a:r>
            <a:rPr lang="fr-FR" b="0" dirty="0" smtClean="0">
              <a:solidFill>
                <a:schemeClr val="accent3">
                  <a:lumMod val="50000"/>
                </a:schemeClr>
              </a:solidFill>
            </a:rPr>
            <a:t>mdp</a:t>
          </a:r>
          <a:r>
            <a:rPr lang="fr-FR" dirty="0" smtClean="0"/>
            <a:t>@</a:t>
          </a:r>
          <a:r>
            <a:rPr lang="fr-FR" dirty="0" smtClean="0">
              <a:solidFill>
                <a:srgbClr val="0000FF"/>
              </a:solidFill>
            </a:rPr>
            <a:t>serveur</a:t>
          </a:r>
          <a:r>
            <a:rPr lang="fr-FR" dirty="0" smtClean="0"/>
            <a:t>:</a:t>
          </a:r>
          <a:r>
            <a:rPr lang="fr-FR" dirty="0" smtClean="0">
              <a:solidFill>
                <a:schemeClr val="accent5"/>
              </a:solidFill>
            </a:rPr>
            <a:t>port</a:t>
          </a:r>
          <a:r>
            <a:rPr lang="fr-FR" dirty="0" smtClean="0"/>
            <a:t>/</a:t>
          </a:r>
          <a:r>
            <a:rPr lang="fr-FR" b="1" dirty="0" smtClean="0"/>
            <a:t>chemin</a:t>
          </a:r>
          <a:r>
            <a:rPr lang="fr-FR" dirty="0" smtClean="0"/>
            <a:t>?</a:t>
          </a:r>
          <a:r>
            <a:rPr lang="fr-FR" dirty="0" smtClean="0">
              <a:solidFill>
                <a:srgbClr val="7030A0"/>
              </a:solidFill>
            </a:rPr>
            <a:t>arg1</a:t>
          </a:r>
          <a:r>
            <a:rPr lang="fr-FR" dirty="0" smtClean="0"/>
            <a:t>&amp;</a:t>
          </a:r>
          <a:r>
            <a:rPr lang="fr-FR" dirty="0" smtClean="0">
              <a:solidFill>
                <a:srgbClr val="7030A0"/>
              </a:solidFill>
            </a:rPr>
            <a:t>arg2</a:t>
          </a:r>
          <a:r>
            <a:rPr lang="fr-FR" dirty="0" smtClean="0"/>
            <a:t>#</a:t>
          </a:r>
          <a:r>
            <a:rPr lang="fr-FR" dirty="0" smtClean="0">
              <a:solidFill>
                <a:schemeClr val="accent5">
                  <a:lumMod val="50000"/>
                </a:schemeClr>
              </a:solidFill>
            </a:rPr>
            <a:t>signet</a:t>
          </a:r>
          <a:endParaRPr lang="fr-FR" dirty="0">
            <a:solidFill>
              <a:schemeClr val="accent5">
                <a:lumMod val="50000"/>
              </a:schemeClr>
            </a:solidFill>
          </a:endParaRPr>
        </a:p>
      </dgm:t>
    </dgm:pt>
    <dgm:pt modelId="{A8F6DA4D-FD4A-4129-9EFC-A81810AF70B2}" type="parTrans" cxnId="{612671E5-C408-48F3-9B3E-42C953302F82}">
      <dgm:prSet/>
      <dgm:spPr/>
      <dgm:t>
        <a:bodyPr/>
        <a:lstStyle/>
        <a:p>
          <a:endParaRPr lang="fr-FR"/>
        </a:p>
      </dgm:t>
    </dgm:pt>
    <dgm:pt modelId="{6AA78670-B089-423F-9730-9CEDE6D6BDD9}" type="sibTrans" cxnId="{612671E5-C408-48F3-9B3E-42C953302F82}">
      <dgm:prSet/>
      <dgm:spPr/>
      <dgm:t>
        <a:bodyPr/>
        <a:lstStyle/>
        <a:p>
          <a:endParaRPr lang="fr-FR"/>
        </a:p>
      </dgm:t>
    </dgm:pt>
    <dgm:pt modelId="{34117670-9031-417C-A951-F1144D18E073}">
      <dgm:prSet/>
      <dgm:spPr/>
      <dgm:t>
        <a:bodyPr/>
        <a:lstStyle/>
        <a:p>
          <a:pPr rtl="0"/>
          <a:r>
            <a:rPr lang="fr-FR" dirty="0" smtClean="0"/>
            <a:t>Exemples :</a:t>
          </a:r>
          <a:endParaRPr lang="fr-FR" dirty="0"/>
        </a:p>
      </dgm:t>
    </dgm:pt>
    <dgm:pt modelId="{6A4B3318-3F03-4AB4-98B9-C9421D9D5D33}" type="parTrans" cxnId="{71742C30-2FF0-44D0-8CD0-B0AAFF60AE38}">
      <dgm:prSet/>
      <dgm:spPr/>
      <dgm:t>
        <a:bodyPr/>
        <a:lstStyle/>
        <a:p>
          <a:endParaRPr lang="fr-FR"/>
        </a:p>
      </dgm:t>
    </dgm:pt>
    <dgm:pt modelId="{0FDEB9FA-05DB-42D1-9C46-B9D0F13A1A52}" type="sibTrans" cxnId="{71742C30-2FF0-44D0-8CD0-B0AAFF60AE38}">
      <dgm:prSet/>
      <dgm:spPr/>
      <dgm:t>
        <a:bodyPr/>
        <a:lstStyle/>
        <a:p>
          <a:endParaRPr lang="fr-FR"/>
        </a:p>
      </dgm:t>
    </dgm:pt>
    <dgm:pt modelId="{03DC241C-FCF8-4528-8339-7F768F3ECEE1}">
      <dgm:prSet/>
      <dgm:spPr/>
      <dgm:t>
        <a:bodyPr/>
        <a:lstStyle/>
        <a:p>
          <a:pPr rtl="0"/>
          <a:r>
            <a:rPr lang="fr-FR" dirty="0" smtClean="0">
              <a:solidFill>
                <a:srgbClr val="FF0000"/>
              </a:solidFill>
            </a:rPr>
            <a:t>http</a:t>
          </a:r>
          <a:r>
            <a:rPr lang="fr-FR" dirty="0" smtClean="0"/>
            <a:t>://</a:t>
          </a:r>
          <a:r>
            <a:rPr lang="fr-FR" dirty="0" smtClean="0">
              <a:solidFill>
                <a:schemeClr val="accent2">
                  <a:lumMod val="50000"/>
                </a:schemeClr>
              </a:solidFill>
            </a:rPr>
            <a:t>toto</a:t>
          </a:r>
          <a:r>
            <a:rPr lang="fr-FR" dirty="0" smtClean="0"/>
            <a:t>:</a:t>
          </a:r>
          <a:r>
            <a:rPr lang="fr-FR" dirty="0" smtClean="0">
              <a:solidFill>
                <a:schemeClr val="accent3">
                  <a:lumMod val="50000"/>
                </a:schemeClr>
              </a:solidFill>
            </a:rPr>
            <a:t>totomdp</a:t>
          </a:r>
          <a:r>
            <a:rPr lang="fr-FR" dirty="0" smtClean="0"/>
            <a:t>@</a:t>
          </a:r>
          <a:r>
            <a:rPr lang="fr-FR" dirty="0" smtClean="0">
              <a:solidFill>
                <a:srgbClr val="0000FF"/>
              </a:solidFill>
            </a:rPr>
            <a:t>www.site.fr</a:t>
          </a:r>
          <a:r>
            <a:rPr lang="fr-FR" dirty="0" smtClean="0"/>
            <a:t>:</a:t>
          </a:r>
          <a:r>
            <a:rPr lang="fr-FR" dirty="0" smtClean="0">
              <a:solidFill>
                <a:schemeClr val="accent5"/>
              </a:solidFill>
            </a:rPr>
            <a:t>8888</a:t>
          </a:r>
          <a:r>
            <a:rPr lang="fr-FR" dirty="0" smtClean="0"/>
            <a:t>/</a:t>
          </a:r>
          <a:r>
            <a:rPr lang="fr-FR" b="1" dirty="0" smtClean="0"/>
            <a:t>chemin/acc</a:t>
          </a:r>
          <a:r>
            <a:rPr lang="fr-FR" b="0" i="1" dirty="0" smtClean="0"/>
            <a:t>%C3%A8</a:t>
          </a:r>
          <a:r>
            <a:rPr lang="fr-FR" b="1" dirty="0" smtClean="0"/>
            <a:t>s.php</a:t>
          </a:r>
          <a:r>
            <a:rPr lang="fr-FR" dirty="0" smtClean="0"/>
            <a:t>?</a:t>
          </a:r>
          <a:r>
            <a:rPr lang="fr-FR" dirty="0" smtClean="0">
              <a:solidFill>
                <a:srgbClr val="7030A0"/>
              </a:solidFill>
            </a:rPr>
            <a:t>q=req</a:t>
          </a:r>
          <a:r>
            <a:rPr lang="fr-FR" dirty="0" smtClean="0"/>
            <a:t>&amp;</a:t>
          </a:r>
          <a:r>
            <a:rPr lang="fr-FR" dirty="0" smtClean="0">
              <a:solidFill>
                <a:srgbClr val="7030A0"/>
              </a:solidFill>
            </a:rPr>
            <a:t>q2=req2</a:t>
          </a:r>
          <a:r>
            <a:rPr lang="fr-FR" dirty="0" smtClean="0"/>
            <a:t>#</a:t>
          </a:r>
          <a:r>
            <a:rPr lang="fr-FR" dirty="0" smtClean="0">
              <a:solidFill>
                <a:schemeClr val="accent5">
                  <a:lumMod val="50000"/>
                </a:schemeClr>
              </a:solidFill>
            </a:rPr>
            <a:t>signet</a:t>
          </a:r>
          <a:endParaRPr lang="fr-FR" dirty="0">
            <a:solidFill>
              <a:schemeClr val="accent5">
                <a:lumMod val="50000"/>
              </a:schemeClr>
            </a:solidFill>
          </a:endParaRPr>
        </a:p>
      </dgm:t>
    </dgm:pt>
    <dgm:pt modelId="{3CFF804E-CC01-4254-B89A-4C1010DDD2D5}" type="parTrans" cxnId="{BF4DCD22-EB61-4BA5-BCE9-D5F85E321090}">
      <dgm:prSet/>
      <dgm:spPr/>
      <dgm:t>
        <a:bodyPr/>
        <a:lstStyle/>
        <a:p>
          <a:endParaRPr lang="fr-FR"/>
        </a:p>
      </dgm:t>
    </dgm:pt>
    <dgm:pt modelId="{F9A29710-9C69-460A-B366-F926A22E2841}" type="sibTrans" cxnId="{BF4DCD22-EB61-4BA5-BCE9-D5F85E321090}">
      <dgm:prSet/>
      <dgm:spPr/>
      <dgm:t>
        <a:bodyPr/>
        <a:lstStyle/>
        <a:p>
          <a:endParaRPr lang="fr-FR"/>
        </a:p>
      </dgm:t>
    </dgm:pt>
    <dgm:pt modelId="{1E211C2B-DB1E-4BA8-AF15-1578A9EB396E}">
      <dgm:prSet/>
      <dgm:spPr/>
      <dgm:t>
        <a:bodyPr/>
        <a:lstStyle/>
        <a:p>
          <a:pPr rtl="0"/>
          <a:r>
            <a:rPr lang="fr-FR" dirty="0" smtClean="0">
              <a:solidFill>
                <a:srgbClr val="FF0000"/>
              </a:solidFill>
            </a:rPr>
            <a:t>ftp</a:t>
          </a:r>
          <a:r>
            <a:rPr lang="fr-FR" dirty="0" smtClean="0"/>
            <a:t>://</a:t>
          </a:r>
          <a:r>
            <a:rPr lang="fr-FR" dirty="0" smtClean="0">
              <a:solidFill>
                <a:srgbClr val="0000FF"/>
              </a:solidFill>
            </a:rPr>
            <a:t>ftp.site.org</a:t>
          </a:r>
          <a:r>
            <a:rPr lang="fr-FR" dirty="0" smtClean="0"/>
            <a:t>/</a:t>
          </a:r>
          <a:r>
            <a:rPr lang="fr-FR" b="1" dirty="0" smtClean="0"/>
            <a:t>fichier.txt</a:t>
          </a:r>
          <a:endParaRPr lang="fr-FR" b="1" dirty="0"/>
        </a:p>
      </dgm:t>
    </dgm:pt>
    <dgm:pt modelId="{30D6FD45-31E0-4329-B336-B6D6F3151B03}" type="parTrans" cxnId="{A3F03195-FF49-4587-B45A-528D61FCE94A}">
      <dgm:prSet/>
      <dgm:spPr/>
      <dgm:t>
        <a:bodyPr/>
        <a:lstStyle/>
        <a:p>
          <a:endParaRPr lang="fr-FR"/>
        </a:p>
      </dgm:t>
    </dgm:pt>
    <dgm:pt modelId="{DB14D877-F12A-4E2F-8542-653645FA0AC0}" type="sibTrans" cxnId="{A3F03195-FF49-4587-B45A-528D61FCE94A}">
      <dgm:prSet/>
      <dgm:spPr/>
      <dgm:t>
        <a:bodyPr/>
        <a:lstStyle/>
        <a:p>
          <a:endParaRPr lang="fr-FR"/>
        </a:p>
      </dgm:t>
    </dgm:pt>
    <dgm:pt modelId="{B23964ED-CEFB-49C7-BDE6-8DCB31DF88AC}">
      <dgm:prSet/>
      <dgm:spPr/>
      <dgm:t>
        <a:bodyPr/>
        <a:lstStyle/>
        <a:p>
          <a:pPr rtl="0"/>
          <a:r>
            <a:rPr lang="fr-FR" dirty="0" smtClean="0">
              <a:solidFill>
                <a:srgbClr val="FF0000"/>
              </a:solidFill>
            </a:rPr>
            <a:t>mailto</a:t>
          </a:r>
          <a:r>
            <a:rPr lang="fr-FR" dirty="0" smtClean="0"/>
            <a:t>:</a:t>
          </a:r>
          <a:r>
            <a:rPr lang="fr-FR" dirty="0" smtClean="0">
              <a:solidFill>
                <a:schemeClr val="accent2">
                  <a:lumMod val="50000"/>
                </a:schemeClr>
              </a:solidFill>
            </a:rPr>
            <a:t>Toto.no-spam</a:t>
          </a:r>
          <a:r>
            <a:rPr lang="fr-FR" dirty="0" smtClean="0"/>
            <a:t>@</a:t>
          </a:r>
          <a:r>
            <a:rPr lang="fr-FR" dirty="0" smtClean="0">
              <a:solidFill>
                <a:srgbClr val="0000FF"/>
              </a:solidFill>
            </a:rPr>
            <a:t>chezToto.fr</a:t>
          </a:r>
          <a:r>
            <a:rPr lang="fr-FR" dirty="0" smtClean="0"/>
            <a:t> </a:t>
          </a:r>
          <a:endParaRPr lang="fr-FR" dirty="0"/>
        </a:p>
      </dgm:t>
    </dgm:pt>
    <dgm:pt modelId="{ED780C37-8CB3-4A06-9587-1C544C40B5DC}" type="parTrans" cxnId="{A0BAFB9A-DE34-4C66-B9C9-8CBA28667079}">
      <dgm:prSet/>
      <dgm:spPr/>
      <dgm:t>
        <a:bodyPr/>
        <a:lstStyle/>
        <a:p>
          <a:endParaRPr lang="fr-FR"/>
        </a:p>
      </dgm:t>
    </dgm:pt>
    <dgm:pt modelId="{8BC51735-9553-41ED-B462-AA02FF827A69}" type="sibTrans" cxnId="{A0BAFB9A-DE34-4C66-B9C9-8CBA28667079}">
      <dgm:prSet/>
      <dgm:spPr/>
      <dgm:t>
        <a:bodyPr/>
        <a:lstStyle/>
        <a:p>
          <a:endParaRPr lang="fr-FR"/>
        </a:p>
      </dgm:t>
    </dgm:pt>
    <dgm:pt modelId="{C1E0DF6B-EC60-4BAB-AEEE-BDD226E83525}">
      <dgm:prSet/>
      <dgm:spPr/>
      <dgm:t>
        <a:bodyPr/>
        <a:lstStyle/>
        <a:p>
          <a:pPr rtl="0"/>
          <a:r>
            <a:rPr lang="fr-FR" dirty="0" smtClean="0"/>
            <a:t>HTTP (HyperText Transfer Protocol)</a:t>
          </a:r>
          <a:endParaRPr lang="fr-FR" dirty="0"/>
        </a:p>
      </dgm:t>
    </dgm:pt>
    <dgm:pt modelId="{5FFC2D78-5AC4-444C-A496-FCEA4121686C}" type="parTrans" cxnId="{1FCB8C16-6934-4E12-87EA-21109A834836}">
      <dgm:prSet/>
      <dgm:spPr/>
      <dgm:t>
        <a:bodyPr/>
        <a:lstStyle/>
        <a:p>
          <a:endParaRPr lang="fr-FR"/>
        </a:p>
      </dgm:t>
    </dgm:pt>
    <dgm:pt modelId="{C35F3A6E-3475-439D-A6EC-EAA327737E40}" type="sibTrans" cxnId="{1FCB8C16-6934-4E12-87EA-21109A834836}">
      <dgm:prSet/>
      <dgm:spPr/>
      <dgm:t>
        <a:bodyPr/>
        <a:lstStyle/>
        <a:p>
          <a:endParaRPr lang="fr-FR"/>
        </a:p>
      </dgm:t>
    </dgm:pt>
    <dgm:pt modelId="{6FC94DEF-D10C-4B1D-BEC6-3F409E002C24}">
      <dgm:prSet/>
      <dgm:spPr/>
      <dgm:t>
        <a:bodyPr/>
        <a:lstStyle/>
        <a:p>
          <a:pPr rtl="0"/>
          <a:r>
            <a:rPr lang="fr-FR" dirty="0" smtClean="0"/>
            <a:t>Protocole permettant le transfert de l'information sur le web</a:t>
          </a:r>
          <a:endParaRPr lang="fr-FR" dirty="0"/>
        </a:p>
      </dgm:t>
    </dgm:pt>
    <dgm:pt modelId="{018369C4-7188-45F4-A426-4726C005A2ED}" type="parTrans" cxnId="{C382804B-06BB-4786-9321-4DA4C8DF248A}">
      <dgm:prSet/>
      <dgm:spPr/>
      <dgm:t>
        <a:bodyPr/>
        <a:lstStyle/>
        <a:p>
          <a:endParaRPr lang="fr-FR"/>
        </a:p>
      </dgm:t>
    </dgm:pt>
    <dgm:pt modelId="{52BAD487-A260-40A1-B8AB-C9ADF90AFB6F}" type="sibTrans" cxnId="{C382804B-06BB-4786-9321-4DA4C8DF248A}">
      <dgm:prSet/>
      <dgm:spPr/>
      <dgm:t>
        <a:bodyPr/>
        <a:lstStyle/>
        <a:p>
          <a:endParaRPr lang="fr-FR"/>
        </a:p>
      </dgm:t>
    </dgm:pt>
    <dgm:pt modelId="{878B9596-562C-4109-9907-8A06C8D491DA}">
      <dgm:prSet/>
      <dgm:spPr/>
      <dgm:t>
        <a:bodyPr/>
        <a:lstStyle/>
        <a:p>
          <a:pPr rtl="0"/>
          <a:r>
            <a:rPr lang="fr-FR" dirty="0" smtClean="0"/>
            <a:t>HTML (</a:t>
          </a:r>
          <a:r>
            <a:rPr lang="fr-FR" dirty="0" err="1" smtClean="0"/>
            <a:t>Hypertext</a:t>
          </a:r>
          <a:r>
            <a:rPr lang="fr-FR" dirty="0" smtClean="0"/>
            <a:t> </a:t>
          </a:r>
          <a:r>
            <a:rPr lang="fr-FR" dirty="0" err="1" smtClean="0"/>
            <a:t>Markup</a:t>
          </a:r>
          <a:r>
            <a:rPr lang="fr-FR" dirty="0" smtClean="0"/>
            <a:t> </a:t>
          </a:r>
          <a:r>
            <a:rPr lang="fr-FR" dirty="0" err="1" smtClean="0"/>
            <a:t>Language</a:t>
          </a:r>
          <a:r>
            <a:rPr lang="fr-FR" dirty="0" smtClean="0"/>
            <a:t>)</a:t>
          </a:r>
          <a:endParaRPr lang="fr-FR" dirty="0"/>
        </a:p>
      </dgm:t>
    </dgm:pt>
    <dgm:pt modelId="{5A8D5418-377A-4309-A920-4E7CFD89D424}" type="parTrans" cxnId="{74BA3FB1-0857-49BB-AE0D-2394B69708D8}">
      <dgm:prSet/>
      <dgm:spPr/>
      <dgm:t>
        <a:bodyPr/>
        <a:lstStyle/>
        <a:p>
          <a:endParaRPr lang="fr-FR"/>
        </a:p>
      </dgm:t>
    </dgm:pt>
    <dgm:pt modelId="{ADE44129-7D71-497F-A3B7-66C5D05F6426}" type="sibTrans" cxnId="{74BA3FB1-0857-49BB-AE0D-2394B69708D8}">
      <dgm:prSet/>
      <dgm:spPr/>
      <dgm:t>
        <a:bodyPr/>
        <a:lstStyle/>
        <a:p>
          <a:endParaRPr lang="fr-FR"/>
        </a:p>
      </dgm:t>
    </dgm:pt>
    <dgm:pt modelId="{01C48B47-ED94-4CDF-BA80-3B5C0C93896A}">
      <dgm:prSet/>
      <dgm:spPr/>
      <dgm:t>
        <a:bodyPr/>
        <a:lstStyle/>
        <a:p>
          <a:pPr rtl="0"/>
          <a:r>
            <a:rPr lang="fr-FR" dirty="0" smtClean="0"/>
            <a:t>Langage à balise conçu pour représenter les pages web</a:t>
          </a:r>
          <a:endParaRPr lang="fr-FR" dirty="0"/>
        </a:p>
      </dgm:t>
    </dgm:pt>
    <dgm:pt modelId="{F3D43E3A-FAD0-4F39-9419-D2FCF907487B}" type="parTrans" cxnId="{8BDE5D93-32F5-43CD-8B6B-C58548DCDFBA}">
      <dgm:prSet/>
      <dgm:spPr/>
      <dgm:t>
        <a:bodyPr/>
        <a:lstStyle/>
        <a:p>
          <a:endParaRPr lang="fr-FR"/>
        </a:p>
      </dgm:t>
    </dgm:pt>
    <dgm:pt modelId="{5B5BDD21-3B66-4960-A30D-A6D0F0C50F4F}" type="sibTrans" cxnId="{8BDE5D93-32F5-43CD-8B6B-C58548DCDFBA}">
      <dgm:prSet/>
      <dgm:spPr/>
      <dgm:t>
        <a:bodyPr/>
        <a:lstStyle/>
        <a:p>
          <a:endParaRPr lang="fr-FR"/>
        </a:p>
      </dgm:t>
    </dgm:pt>
    <dgm:pt modelId="{27DA6FF8-4495-46C0-ADD4-9E75A094A4BC}">
      <dgm:prSet/>
      <dgm:spPr/>
      <dgm:t>
        <a:bodyPr/>
        <a:lstStyle/>
        <a:p>
          <a:pPr rtl="0"/>
          <a:r>
            <a:rPr lang="fr-FR" dirty="0" smtClean="0"/>
            <a:t>Tend à être remplacé par XHTML</a:t>
          </a:r>
          <a:endParaRPr lang="fr-FR" dirty="0"/>
        </a:p>
      </dgm:t>
    </dgm:pt>
    <dgm:pt modelId="{C89C00A0-B69E-45C0-AD50-F86567AC03F9}" type="parTrans" cxnId="{7CA9E127-3ED2-47F8-AC6E-EA30C56DF185}">
      <dgm:prSet/>
      <dgm:spPr/>
      <dgm:t>
        <a:bodyPr/>
        <a:lstStyle/>
        <a:p>
          <a:endParaRPr lang="fr-FR"/>
        </a:p>
      </dgm:t>
    </dgm:pt>
    <dgm:pt modelId="{5E8D46A6-F007-40F6-82B6-E5DCDC43AC84}" type="sibTrans" cxnId="{7CA9E127-3ED2-47F8-AC6E-EA30C56DF185}">
      <dgm:prSet/>
      <dgm:spPr/>
      <dgm:t>
        <a:bodyPr/>
        <a:lstStyle/>
        <a:p>
          <a:endParaRPr lang="fr-FR"/>
        </a:p>
      </dgm:t>
    </dgm:pt>
    <dgm:pt modelId="{719D07A9-19CE-49B4-AAC5-9D9E5365C8D0}" type="pres">
      <dgm:prSet presAssocID="{7DFA987C-D34E-4C6B-A107-421EB2304D1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F6CCD037-1947-41DF-9D39-E79BE8698327}" type="pres">
      <dgm:prSet presAssocID="{20FB70BA-CFF8-486D-AFDE-3B4C6A0AFD2A}" presName="parentLin" presStyleCnt="0"/>
      <dgm:spPr/>
    </dgm:pt>
    <dgm:pt modelId="{74E25C9C-9B15-402C-BAA2-2F845C4926C1}" type="pres">
      <dgm:prSet presAssocID="{20FB70BA-CFF8-486D-AFDE-3B4C6A0AFD2A}" presName="parentLeftMargin" presStyleLbl="node1" presStyleIdx="0" presStyleCnt="3"/>
      <dgm:spPr/>
      <dgm:t>
        <a:bodyPr/>
        <a:lstStyle/>
        <a:p>
          <a:endParaRPr lang="fr-FR"/>
        </a:p>
      </dgm:t>
    </dgm:pt>
    <dgm:pt modelId="{76F5A3D2-9794-4C06-9BE2-C0DA62520A43}" type="pres">
      <dgm:prSet presAssocID="{20FB70BA-CFF8-486D-AFDE-3B4C6A0AFD2A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58F161E-00D1-44CF-86A1-E7184E0B4DCB}" type="pres">
      <dgm:prSet presAssocID="{20FB70BA-CFF8-486D-AFDE-3B4C6A0AFD2A}" presName="negativeSpace" presStyleCnt="0"/>
      <dgm:spPr/>
    </dgm:pt>
    <dgm:pt modelId="{3674D91A-2659-4060-A1C2-8130D2084742}" type="pres">
      <dgm:prSet presAssocID="{20FB70BA-CFF8-486D-AFDE-3B4C6A0AFD2A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E07D00D-C01B-4F90-A395-B2B2C8F79DA4}" type="pres">
      <dgm:prSet presAssocID="{34A3B731-11AB-4E6B-A00C-FA52B5A4D3FC}" presName="spaceBetweenRectangles" presStyleCnt="0"/>
      <dgm:spPr/>
    </dgm:pt>
    <dgm:pt modelId="{C8999C9F-D552-484C-AF16-B2E3CD6D31CA}" type="pres">
      <dgm:prSet presAssocID="{C1E0DF6B-EC60-4BAB-AEEE-BDD226E83525}" presName="parentLin" presStyleCnt="0"/>
      <dgm:spPr/>
    </dgm:pt>
    <dgm:pt modelId="{46689489-50A7-4831-902D-DBCF5E4815BF}" type="pres">
      <dgm:prSet presAssocID="{C1E0DF6B-EC60-4BAB-AEEE-BDD226E83525}" presName="parentLeftMargin" presStyleLbl="node1" presStyleIdx="0" presStyleCnt="3"/>
      <dgm:spPr/>
      <dgm:t>
        <a:bodyPr/>
        <a:lstStyle/>
        <a:p>
          <a:endParaRPr lang="fr-FR"/>
        </a:p>
      </dgm:t>
    </dgm:pt>
    <dgm:pt modelId="{8402C31C-8B08-4DFC-94F9-343F050506AB}" type="pres">
      <dgm:prSet presAssocID="{C1E0DF6B-EC60-4BAB-AEEE-BDD226E83525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A3FAC9F-99D2-4D00-B8D8-9BA70DE40654}" type="pres">
      <dgm:prSet presAssocID="{C1E0DF6B-EC60-4BAB-AEEE-BDD226E83525}" presName="negativeSpace" presStyleCnt="0"/>
      <dgm:spPr/>
    </dgm:pt>
    <dgm:pt modelId="{65D93913-A8C2-4433-99B3-C2F618640210}" type="pres">
      <dgm:prSet presAssocID="{C1E0DF6B-EC60-4BAB-AEEE-BDD226E83525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C682160-8365-4CF9-BB45-927A0325B5F4}" type="pres">
      <dgm:prSet presAssocID="{C35F3A6E-3475-439D-A6EC-EAA327737E40}" presName="spaceBetweenRectangles" presStyleCnt="0"/>
      <dgm:spPr/>
    </dgm:pt>
    <dgm:pt modelId="{FBD3C7F0-B4E8-417C-A24A-AE9445245214}" type="pres">
      <dgm:prSet presAssocID="{878B9596-562C-4109-9907-8A06C8D491DA}" presName="parentLin" presStyleCnt="0"/>
      <dgm:spPr/>
    </dgm:pt>
    <dgm:pt modelId="{009DE690-DD7C-4816-9776-ED1E3DF46A2A}" type="pres">
      <dgm:prSet presAssocID="{878B9596-562C-4109-9907-8A06C8D491DA}" presName="parentLeftMargin" presStyleLbl="node1" presStyleIdx="1" presStyleCnt="3"/>
      <dgm:spPr/>
      <dgm:t>
        <a:bodyPr/>
        <a:lstStyle/>
        <a:p>
          <a:endParaRPr lang="fr-FR"/>
        </a:p>
      </dgm:t>
    </dgm:pt>
    <dgm:pt modelId="{52582690-BD77-45AB-B1D1-5D24567BDA1E}" type="pres">
      <dgm:prSet presAssocID="{878B9596-562C-4109-9907-8A06C8D491DA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98D544C-F49B-42A5-98FD-722646270E1F}" type="pres">
      <dgm:prSet presAssocID="{878B9596-562C-4109-9907-8A06C8D491DA}" presName="negativeSpace" presStyleCnt="0"/>
      <dgm:spPr/>
    </dgm:pt>
    <dgm:pt modelId="{11C205A0-5135-480D-9776-E4B91483FD80}" type="pres">
      <dgm:prSet presAssocID="{878B9596-562C-4109-9907-8A06C8D491DA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46636118-20C0-4363-9DB3-1377E9A6E487}" type="presOf" srcId="{20FB70BA-CFF8-486D-AFDE-3B4C6A0AFD2A}" destId="{74E25C9C-9B15-402C-BAA2-2F845C4926C1}" srcOrd="0" destOrd="0" presId="urn:microsoft.com/office/officeart/2005/8/layout/list1"/>
    <dgm:cxn modelId="{DE1C0DF0-C4F6-42FA-A1F0-4F1EBD72F319}" type="presOf" srcId="{B23964ED-CEFB-49C7-BDE6-8DCB31DF88AC}" destId="{3674D91A-2659-4060-A1C2-8130D2084742}" srcOrd="0" destOrd="6" presId="urn:microsoft.com/office/officeart/2005/8/layout/list1"/>
    <dgm:cxn modelId="{310F8E42-EC20-452F-A2D2-FD3A23406293}" type="presOf" srcId="{03DC241C-FCF8-4528-8339-7F768F3ECEE1}" destId="{3674D91A-2659-4060-A1C2-8130D2084742}" srcOrd="0" destOrd="4" presId="urn:microsoft.com/office/officeart/2005/8/layout/list1"/>
    <dgm:cxn modelId="{F570C8D5-A8A6-47BB-844B-103046D1F05B}" type="presOf" srcId="{01C48B47-ED94-4CDF-BA80-3B5C0C93896A}" destId="{11C205A0-5135-480D-9776-E4B91483FD80}" srcOrd="0" destOrd="0" presId="urn:microsoft.com/office/officeart/2005/8/layout/list1"/>
    <dgm:cxn modelId="{DC6C043D-F75F-428F-9795-47BF8C088EA6}" type="presOf" srcId="{C1C04AD4-B86C-4B05-A05C-405C2C4173FB}" destId="{3674D91A-2659-4060-A1C2-8130D2084742}" srcOrd="0" destOrd="2" presId="urn:microsoft.com/office/officeart/2005/8/layout/list1"/>
    <dgm:cxn modelId="{794A1895-9C35-4049-A465-00726506AF72}" srcId="{7DFA987C-D34E-4C6B-A107-421EB2304D1E}" destId="{20FB70BA-CFF8-486D-AFDE-3B4C6A0AFD2A}" srcOrd="0" destOrd="0" parTransId="{29C07892-9B3B-4F8F-8514-E1B25BAB472A}" sibTransId="{34A3B731-11AB-4E6B-A00C-FA52B5A4D3FC}"/>
    <dgm:cxn modelId="{EC5174D8-669B-4542-85E2-2DB6BE1242F6}" type="presOf" srcId="{878B9596-562C-4109-9907-8A06C8D491DA}" destId="{52582690-BD77-45AB-B1D1-5D24567BDA1E}" srcOrd="1" destOrd="0" presId="urn:microsoft.com/office/officeart/2005/8/layout/list1"/>
    <dgm:cxn modelId="{74BA3FB1-0857-49BB-AE0D-2394B69708D8}" srcId="{7DFA987C-D34E-4C6B-A107-421EB2304D1E}" destId="{878B9596-562C-4109-9907-8A06C8D491DA}" srcOrd="2" destOrd="0" parTransId="{5A8D5418-377A-4309-A920-4E7CFD89D424}" sibTransId="{ADE44129-7D71-497F-A3B7-66C5D05F6426}"/>
    <dgm:cxn modelId="{2B357103-1997-40FC-8E99-23F3D472C15A}" type="presOf" srcId="{20FB70BA-CFF8-486D-AFDE-3B4C6A0AFD2A}" destId="{76F5A3D2-9794-4C06-9BE2-C0DA62520A43}" srcOrd="1" destOrd="0" presId="urn:microsoft.com/office/officeart/2005/8/layout/list1"/>
    <dgm:cxn modelId="{71742C30-2FF0-44D0-8CD0-B0AAFF60AE38}" srcId="{20FB70BA-CFF8-486D-AFDE-3B4C6A0AFD2A}" destId="{34117670-9031-417C-A951-F1144D18E073}" srcOrd="2" destOrd="0" parTransId="{6A4B3318-3F03-4AB4-98B9-C9421D9D5D33}" sibTransId="{0FDEB9FA-05DB-42D1-9C46-B9D0F13A1A52}"/>
    <dgm:cxn modelId="{7CA9E127-3ED2-47F8-AC6E-EA30C56DF185}" srcId="{878B9596-562C-4109-9907-8A06C8D491DA}" destId="{27DA6FF8-4495-46C0-ADD4-9E75A094A4BC}" srcOrd="1" destOrd="0" parTransId="{C89C00A0-B69E-45C0-AD50-F86567AC03F9}" sibTransId="{5E8D46A6-F007-40F6-82B6-E5DCDC43AC84}"/>
    <dgm:cxn modelId="{77FCEAE5-FF93-4517-BC95-ADF7AB23120E}" type="presOf" srcId="{014EC840-0C6E-4B02-B1BF-684AAFEE03C1}" destId="{3674D91A-2659-4060-A1C2-8130D2084742}" srcOrd="0" destOrd="0" presId="urn:microsoft.com/office/officeart/2005/8/layout/list1"/>
    <dgm:cxn modelId="{D01A89F9-4800-4637-BC43-77F1E1508404}" type="presOf" srcId="{C1E0DF6B-EC60-4BAB-AEEE-BDD226E83525}" destId="{46689489-50A7-4831-902D-DBCF5E4815BF}" srcOrd="0" destOrd="0" presId="urn:microsoft.com/office/officeart/2005/8/layout/list1"/>
    <dgm:cxn modelId="{612671E5-C408-48F3-9B3E-42C953302F82}" srcId="{436A6F25-73DF-4CCE-9047-1C09DE309855}" destId="{C1C04AD4-B86C-4B05-A05C-405C2C4173FB}" srcOrd="0" destOrd="0" parTransId="{A8F6DA4D-FD4A-4129-9EFC-A81810AF70B2}" sibTransId="{6AA78670-B089-423F-9730-9CEDE6D6BDD9}"/>
    <dgm:cxn modelId="{44B3026B-0A60-466C-99C6-634A08E69979}" type="presOf" srcId="{7DFA987C-D34E-4C6B-A107-421EB2304D1E}" destId="{719D07A9-19CE-49B4-AAC5-9D9E5365C8D0}" srcOrd="0" destOrd="0" presId="urn:microsoft.com/office/officeart/2005/8/layout/list1"/>
    <dgm:cxn modelId="{BF4DCD22-EB61-4BA5-BCE9-D5F85E321090}" srcId="{34117670-9031-417C-A951-F1144D18E073}" destId="{03DC241C-FCF8-4528-8339-7F768F3ECEE1}" srcOrd="0" destOrd="0" parTransId="{3CFF804E-CC01-4254-B89A-4C1010DDD2D5}" sibTransId="{F9A29710-9C69-460A-B366-F926A22E2841}"/>
    <dgm:cxn modelId="{EFFF2E0D-DB07-45B3-AFB6-C66141493CD9}" type="presOf" srcId="{34117670-9031-417C-A951-F1144D18E073}" destId="{3674D91A-2659-4060-A1C2-8130D2084742}" srcOrd="0" destOrd="3" presId="urn:microsoft.com/office/officeart/2005/8/layout/list1"/>
    <dgm:cxn modelId="{FC99BA9A-CC71-4435-90E0-ADF147DC0988}" type="presOf" srcId="{878B9596-562C-4109-9907-8A06C8D491DA}" destId="{009DE690-DD7C-4816-9776-ED1E3DF46A2A}" srcOrd="0" destOrd="0" presId="urn:microsoft.com/office/officeart/2005/8/layout/list1"/>
    <dgm:cxn modelId="{1FCB8C16-6934-4E12-87EA-21109A834836}" srcId="{7DFA987C-D34E-4C6B-A107-421EB2304D1E}" destId="{C1E0DF6B-EC60-4BAB-AEEE-BDD226E83525}" srcOrd="1" destOrd="0" parTransId="{5FFC2D78-5AC4-444C-A496-FCEA4121686C}" sibTransId="{C35F3A6E-3475-439D-A6EC-EAA327737E40}"/>
    <dgm:cxn modelId="{D151EB2B-7DC7-49E3-A699-2A31C7032639}" srcId="{20FB70BA-CFF8-486D-AFDE-3B4C6A0AFD2A}" destId="{014EC840-0C6E-4B02-B1BF-684AAFEE03C1}" srcOrd="0" destOrd="0" parTransId="{B9424068-D11C-4379-BEBF-BADB74CEBA74}" sibTransId="{67CAE03A-9C6C-42A5-AA3D-8A0F17C1B8EC}"/>
    <dgm:cxn modelId="{AC1C4D97-631E-4740-8036-90EEAF9B9A69}" type="presOf" srcId="{436A6F25-73DF-4CCE-9047-1C09DE309855}" destId="{3674D91A-2659-4060-A1C2-8130D2084742}" srcOrd="0" destOrd="1" presId="urn:microsoft.com/office/officeart/2005/8/layout/list1"/>
    <dgm:cxn modelId="{8BDE5D93-32F5-43CD-8B6B-C58548DCDFBA}" srcId="{878B9596-562C-4109-9907-8A06C8D491DA}" destId="{01C48B47-ED94-4CDF-BA80-3B5C0C93896A}" srcOrd="0" destOrd="0" parTransId="{F3D43E3A-FAD0-4F39-9419-D2FCF907487B}" sibTransId="{5B5BDD21-3B66-4960-A30D-A6D0F0C50F4F}"/>
    <dgm:cxn modelId="{D0599001-11CD-4194-AB58-4A1D3F7C072E}" type="presOf" srcId="{27DA6FF8-4495-46C0-ADD4-9E75A094A4BC}" destId="{11C205A0-5135-480D-9776-E4B91483FD80}" srcOrd="0" destOrd="1" presId="urn:microsoft.com/office/officeart/2005/8/layout/list1"/>
    <dgm:cxn modelId="{A0BAFB9A-DE34-4C66-B9C9-8CBA28667079}" srcId="{34117670-9031-417C-A951-F1144D18E073}" destId="{B23964ED-CEFB-49C7-BDE6-8DCB31DF88AC}" srcOrd="2" destOrd="0" parTransId="{ED780C37-8CB3-4A06-9587-1C544C40B5DC}" sibTransId="{8BC51735-9553-41ED-B462-AA02FF827A69}"/>
    <dgm:cxn modelId="{C382804B-06BB-4786-9321-4DA4C8DF248A}" srcId="{C1E0DF6B-EC60-4BAB-AEEE-BDD226E83525}" destId="{6FC94DEF-D10C-4B1D-BEC6-3F409E002C24}" srcOrd="0" destOrd="0" parTransId="{018369C4-7188-45F4-A426-4726C005A2ED}" sibTransId="{52BAD487-A260-40A1-B8AB-C9ADF90AFB6F}"/>
    <dgm:cxn modelId="{C169D20A-1F33-48AE-B18A-3631DA36C5B2}" srcId="{20FB70BA-CFF8-486D-AFDE-3B4C6A0AFD2A}" destId="{436A6F25-73DF-4CCE-9047-1C09DE309855}" srcOrd="1" destOrd="0" parTransId="{BFABB461-02C3-40CA-9EBC-63A9628A1A1A}" sibTransId="{A70A0926-E165-4CBA-80EB-B97ED0B72AF5}"/>
    <dgm:cxn modelId="{44A11A06-560C-420B-9E18-1D20CD071F25}" type="presOf" srcId="{C1E0DF6B-EC60-4BAB-AEEE-BDD226E83525}" destId="{8402C31C-8B08-4DFC-94F9-343F050506AB}" srcOrd="1" destOrd="0" presId="urn:microsoft.com/office/officeart/2005/8/layout/list1"/>
    <dgm:cxn modelId="{2522F212-B6F7-454A-95C3-B6EB331236ED}" type="presOf" srcId="{6FC94DEF-D10C-4B1D-BEC6-3F409E002C24}" destId="{65D93913-A8C2-4433-99B3-C2F618640210}" srcOrd="0" destOrd="0" presId="urn:microsoft.com/office/officeart/2005/8/layout/list1"/>
    <dgm:cxn modelId="{EC14938F-4B56-4B42-A75F-BB662BF58DC5}" type="presOf" srcId="{1E211C2B-DB1E-4BA8-AF15-1578A9EB396E}" destId="{3674D91A-2659-4060-A1C2-8130D2084742}" srcOrd="0" destOrd="5" presId="urn:microsoft.com/office/officeart/2005/8/layout/list1"/>
    <dgm:cxn modelId="{A3F03195-FF49-4587-B45A-528D61FCE94A}" srcId="{34117670-9031-417C-A951-F1144D18E073}" destId="{1E211C2B-DB1E-4BA8-AF15-1578A9EB396E}" srcOrd="1" destOrd="0" parTransId="{30D6FD45-31E0-4329-B336-B6D6F3151B03}" sibTransId="{DB14D877-F12A-4E2F-8542-653645FA0AC0}"/>
    <dgm:cxn modelId="{99D58437-C934-4B70-ACBA-492AD54F5493}" type="presParOf" srcId="{719D07A9-19CE-49B4-AAC5-9D9E5365C8D0}" destId="{F6CCD037-1947-41DF-9D39-E79BE8698327}" srcOrd="0" destOrd="0" presId="urn:microsoft.com/office/officeart/2005/8/layout/list1"/>
    <dgm:cxn modelId="{E5D7C31C-AD44-4610-84DB-ED3B9AC909FB}" type="presParOf" srcId="{F6CCD037-1947-41DF-9D39-E79BE8698327}" destId="{74E25C9C-9B15-402C-BAA2-2F845C4926C1}" srcOrd="0" destOrd="0" presId="urn:microsoft.com/office/officeart/2005/8/layout/list1"/>
    <dgm:cxn modelId="{03AA7D2C-7A25-468D-B594-0E46DC5BAACC}" type="presParOf" srcId="{F6CCD037-1947-41DF-9D39-E79BE8698327}" destId="{76F5A3D2-9794-4C06-9BE2-C0DA62520A43}" srcOrd="1" destOrd="0" presId="urn:microsoft.com/office/officeart/2005/8/layout/list1"/>
    <dgm:cxn modelId="{2853FA28-993E-40C0-90AE-D353FA18F3D2}" type="presParOf" srcId="{719D07A9-19CE-49B4-AAC5-9D9E5365C8D0}" destId="{458F161E-00D1-44CF-86A1-E7184E0B4DCB}" srcOrd="1" destOrd="0" presId="urn:microsoft.com/office/officeart/2005/8/layout/list1"/>
    <dgm:cxn modelId="{A83CF008-6033-4689-877B-E9F4890A6E3B}" type="presParOf" srcId="{719D07A9-19CE-49B4-AAC5-9D9E5365C8D0}" destId="{3674D91A-2659-4060-A1C2-8130D2084742}" srcOrd="2" destOrd="0" presId="urn:microsoft.com/office/officeart/2005/8/layout/list1"/>
    <dgm:cxn modelId="{A231CD08-CE21-4565-89BC-3640B95F766D}" type="presParOf" srcId="{719D07A9-19CE-49B4-AAC5-9D9E5365C8D0}" destId="{BE07D00D-C01B-4F90-A395-B2B2C8F79DA4}" srcOrd="3" destOrd="0" presId="urn:microsoft.com/office/officeart/2005/8/layout/list1"/>
    <dgm:cxn modelId="{240BBE85-CCCF-4A86-9D36-1ECFCC27FF9A}" type="presParOf" srcId="{719D07A9-19CE-49B4-AAC5-9D9E5365C8D0}" destId="{C8999C9F-D552-484C-AF16-B2E3CD6D31CA}" srcOrd="4" destOrd="0" presId="urn:microsoft.com/office/officeart/2005/8/layout/list1"/>
    <dgm:cxn modelId="{8010C4A5-8FBA-4F78-8E8B-6DF80DE41C37}" type="presParOf" srcId="{C8999C9F-D552-484C-AF16-B2E3CD6D31CA}" destId="{46689489-50A7-4831-902D-DBCF5E4815BF}" srcOrd="0" destOrd="0" presId="urn:microsoft.com/office/officeart/2005/8/layout/list1"/>
    <dgm:cxn modelId="{CFBF1398-D3E2-4C44-9C33-95BF79099507}" type="presParOf" srcId="{C8999C9F-D552-484C-AF16-B2E3CD6D31CA}" destId="{8402C31C-8B08-4DFC-94F9-343F050506AB}" srcOrd="1" destOrd="0" presId="urn:microsoft.com/office/officeart/2005/8/layout/list1"/>
    <dgm:cxn modelId="{586F2C60-3415-4286-A965-A8AD4DF8B948}" type="presParOf" srcId="{719D07A9-19CE-49B4-AAC5-9D9E5365C8D0}" destId="{9A3FAC9F-99D2-4D00-B8D8-9BA70DE40654}" srcOrd="5" destOrd="0" presId="urn:microsoft.com/office/officeart/2005/8/layout/list1"/>
    <dgm:cxn modelId="{BF02E85E-3EF3-411E-9681-4251329B89BC}" type="presParOf" srcId="{719D07A9-19CE-49B4-AAC5-9D9E5365C8D0}" destId="{65D93913-A8C2-4433-99B3-C2F618640210}" srcOrd="6" destOrd="0" presId="urn:microsoft.com/office/officeart/2005/8/layout/list1"/>
    <dgm:cxn modelId="{C149431B-45DC-415D-90DF-DE46EABE91E4}" type="presParOf" srcId="{719D07A9-19CE-49B4-AAC5-9D9E5365C8D0}" destId="{4C682160-8365-4CF9-BB45-927A0325B5F4}" srcOrd="7" destOrd="0" presId="urn:microsoft.com/office/officeart/2005/8/layout/list1"/>
    <dgm:cxn modelId="{6C4224C9-A30A-45DD-ABC9-FEA2AC7F7686}" type="presParOf" srcId="{719D07A9-19CE-49B4-AAC5-9D9E5365C8D0}" destId="{FBD3C7F0-B4E8-417C-A24A-AE9445245214}" srcOrd="8" destOrd="0" presId="urn:microsoft.com/office/officeart/2005/8/layout/list1"/>
    <dgm:cxn modelId="{691E086B-BD86-41AE-AC9E-A8E6C279548B}" type="presParOf" srcId="{FBD3C7F0-B4E8-417C-A24A-AE9445245214}" destId="{009DE690-DD7C-4816-9776-ED1E3DF46A2A}" srcOrd="0" destOrd="0" presId="urn:microsoft.com/office/officeart/2005/8/layout/list1"/>
    <dgm:cxn modelId="{52FF9692-C4D5-4C13-8FCF-5F18DAAB576A}" type="presParOf" srcId="{FBD3C7F0-B4E8-417C-A24A-AE9445245214}" destId="{52582690-BD77-45AB-B1D1-5D24567BDA1E}" srcOrd="1" destOrd="0" presId="urn:microsoft.com/office/officeart/2005/8/layout/list1"/>
    <dgm:cxn modelId="{90E8E098-A6D7-4B9D-8D1C-22AD1204D436}" type="presParOf" srcId="{719D07A9-19CE-49B4-AAC5-9D9E5365C8D0}" destId="{A98D544C-F49B-42A5-98FD-722646270E1F}" srcOrd="9" destOrd="0" presId="urn:microsoft.com/office/officeart/2005/8/layout/list1"/>
    <dgm:cxn modelId="{AD2D0B9B-8754-42BA-8EAC-203AAB37975A}" type="presParOf" srcId="{719D07A9-19CE-49B4-AAC5-9D9E5365C8D0}" destId="{11C205A0-5135-480D-9776-E4B91483FD80}" srcOrd="10" destOrd="0" presId="urn:microsoft.com/office/officeart/2005/8/layout/list1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7E70A09-72B5-4BA7-AFD0-67825A4B4804}" type="doc">
      <dgm:prSet loTypeId="urn:microsoft.com/office/officeart/2005/8/layout/list1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B5E727A2-133E-4C63-8F36-26D29B51E180}">
      <dgm:prSet/>
      <dgm:spPr/>
      <dgm:t>
        <a:bodyPr/>
        <a:lstStyle/>
        <a:p>
          <a:pPr rtl="0"/>
          <a:r>
            <a:rPr lang="fr-FR" dirty="0" smtClean="0"/>
            <a:t>Avantages de standards pour le web</a:t>
          </a:r>
          <a:endParaRPr lang="fr-FR" dirty="0"/>
        </a:p>
      </dgm:t>
    </dgm:pt>
    <dgm:pt modelId="{4178F53B-187C-4627-88DE-B6A086C2E874}" type="parTrans" cxnId="{D0B98AD8-A206-4A1A-B18E-208F7E02F9D9}">
      <dgm:prSet/>
      <dgm:spPr/>
      <dgm:t>
        <a:bodyPr/>
        <a:lstStyle/>
        <a:p>
          <a:endParaRPr lang="fr-FR"/>
        </a:p>
      </dgm:t>
    </dgm:pt>
    <dgm:pt modelId="{D8430F51-09A4-45CC-9215-68C1C8C37CBD}" type="sibTrans" cxnId="{D0B98AD8-A206-4A1A-B18E-208F7E02F9D9}">
      <dgm:prSet/>
      <dgm:spPr/>
      <dgm:t>
        <a:bodyPr/>
        <a:lstStyle/>
        <a:p>
          <a:endParaRPr lang="fr-FR"/>
        </a:p>
      </dgm:t>
    </dgm:pt>
    <dgm:pt modelId="{0400F3DC-F5A0-40E1-A969-0E1B16515C89}">
      <dgm:prSet/>
      <dgm:spPr/>
      <dgm:t>
        <a:bodyPr/>
        <a:lstStyle/>
        <a:p>
          <a:pPr algn="l" rtl="0"/>
          <a:r>
            <a:rPr lang="fr-FR" dirty="0" smtClean="0"/>
            <a:t>Ouverture à toute plate-forme, tout système d’exploitation et tout navigateur (« browser », butineur, fureteur (ca),…);</a:t>
          </a:r>
          <a:endParaRPr lang="fr-FR" dirty="0"/>
        </a:p>
      </dgm:t>
    </dgm:pt>
    <dgm:pt modelId="{8F706D26-5F1B-4B5C-A4F8-9C93D64BC945}" type="parTrans" cxnId="{DB1D0152-664E-480F-BDDA-A19E4D9844C0}">
      <dgm:prSet/>
      <dgm:spPr/>
      <dgm:t>
        <a:bodyPr/>
        <a:lstStyle/>
        <a:p>
          <a:endParaRPr lang="fr-FR"/>
        </a:p>
      </dgm:t>
    </dgm:pt>
    <dgm:pt modelId="{B0F48277-1DF6-4A43-85B1-F878A7D7C95B}" type="sibTrans" cxnId="{DB1D0152-664E-480F-BDDA-A19E4D9844C0}">
      <dgm:prSet/>
      <dgm:spPr/>
      <dgm:t>
        <a:bodyPr/>
        <a:lstStyle/>
        <a:p>
          <a:endParaRPr lang="fr-FR"/>
        </a:p>
      </dgm:t>
    </dgm:pt>
    <dgm:pt modelId="{133CD33D-40CB-4C6A-93BD-DCBA319D6BDA}">
      <dgm:prSet/>
      <dgm:spPr/>
      <dgm:t>
        <a:bodyPr/>
        <a:lstStyle/>
        <a:p>
          <a:pPr algn="l" rtl="0"/>
          <a:r>
            <a:rPr lang="fr-FR" dirty="0" smtClean="0"/>
            <a:t>Maintenabilité, réutilisation, développements, … ;</a:t>
          </a:r>
          <a:endParaRPr lang="fr-FR" dirty="0"/>
        </a:p>
      </dgm:t>
    </dgm:pt>
    <dgm:pt modelId="{091742C2-6D74-4FD5-9745-F826EF6A852E}" type="parTrans" cxnId="{AEE82CB4-3D99-4D3D-94A1-AF5F9BD56FB4}">
      <dgm:prSet/>
      <dgm:spPr/>
      <dgm:t>
        <a:bodyPr/>
        <a:lstStyle/>
        <a:p>
          <a:endParaRPr lang="fr-FR"/>
        </a:p>
      </dgm:t>
    </dgm:pt>
    <dgm:pt modelId="{32D35684-D722-4B7E-9BBC-39CFAEFE4402}" type="sibTrans" cxnId="{AEE82CB4-3D99-4D3D-94A1-AF5F9BD56FB4}">
      <dgm:prSet/>
      <dgm:spPr/>
      <dgm:t>
        <a:bodyPr/>
        <a:lstStyle/>
        <a:p>
          <a:endParaRPr lang="fr-FR"/>
        </a:p>
      </dgm:t>
    </dgm:pt>
    <dgm:pt modelId="{08D7AC9C-505F-442F-9686-7A8F9C111196}">
      <dgm:prSet/>
      <dgm:spPr/>
      <dgm:t>
        <a:bodyPr/>
        <a:lstStyle/>
        <a:p>
          <a:pPr algn="l" rtl="0"/>
          <a:r>
            <a:rPr lang="fr-FR" dirty="0" smtClean="0"/>
            <a:t>Futur : ouverture à une large gamme de produits ( assistants personnels, téléphonie mobile, télévision interactive, domotique, …).</a:t>
          </a:r>
          <a:endParaRPr lang="fr-FR" dirty="0"/>
        </a:p>
      </dgm:t>
    </dgm:pt>
    <dgm:pt modelId="{DCE48BEC-3687-49C2-A5F8-41ABE8B11E17}" type="parTrans" cxnId="{B1C404EA-A788-4C90-9DF3-6AB999D939EB}">
      <dgm:prSet/>
      <dgm:spPr/>
      <dgm:t>
        <a:bodyPr/>
        <a:lstStyle/>
        <a:p>
          <a:endParaRPr lang="fr-FR"/>
        </a:p>
      </dgm:t>
    </dgm:pt>
    <dgm:pt modelId="{D3C5F4AE-0587-4AB1-9E3B-9D78F1E24207}" type="sibTrans" cxnId="{B1C404EA-A788-4C90-9DF3-6AB999D939EB}">
      <dgm:prSet/>
      <dgm:spPr/>
      <dgm:t>
        <a:bodyPr/>
        <a:lstStyle/>
        <a:p>
          <a:endParaRPr lang="fr-FR"/>
        </a:p>
      </dgm:t>
    </dgm:pt>
    <dgm:pt modelId="{A7C009DF-EE20-4C71-959F-D4392205DD5F}" type="pres">
      <dgm:prSet presAssocID="{57E70A09-72B5-4BA7-AFD0-67825A4B480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CB34D3D7-139B-40C0-A018-A79E0B5C6676}" type="pres">
      <dgm:prSet presAssocID="{B5E727A2-133E-4C63-8F36-26D29B51E180}" presName="parentLin" presStyleCnt="0"/>
      <dgm:spPr/>
    </dgm:pt>
    <dgm:pt modelId="{5E694FB3-5358-4F54-8A9F-4A0174F8F50F}" type="pres">
      <dgm:prSet presAssocID="{B5E727A2-133E-4C63-8F36-26D29B51E180}" presName="parentLeftMargin" presStyleLbl="node1" presStyleIdx="0" presStyleCnt="1"/>
      <dgm:spPr/>
      <dgm:t>
        <a:bodyPr/>
        <a:lstStyle/>
        <a:p>
          <a:endParaRPr lang="fr-FR"/>
        </a:p>
      </dgm:t>
    </dgm:pt>
    <dgm:pt modelId="{C8A3C5CF-3595-4ECF-8312-5A9AD3F68D95}" type="pres">
      <dgm:prSet presAssocID="{B5E727A2-133E-4C63-8F36-26D29B51E18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F6CA387-FB2F-4507-98DC-79906C6B576A}" type="pres">
      <dgm:prSet presAssocID="{B5E727A2-133E-4C63-8F36-26D29B51E180}" presName="negativeSpace" presStyleCnt="0"/>
      <dgm:spPr/>
    </dgm:pt>
    <dgm:pt modelId="{E92C53C8-273A-4A33-87F3-EA13C25E4EC6}" type="pres">
      <dgm:prSet presAssocID="{B5E727A2-133E-4C63-8F36-26D29B51E180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DB1D0152-664E-480F-BDDA-A19E4D9844C0}" srcId="{B5E727A2-133E-4C63-8F36-26D29B51E180}" destId="{0400F3DC-F5A0-40E1-A969-0E1B16515C89}" srcOrd="0" destOrd="0" parTransId="{8F706D26-5F1B-4B5C-A4F8-9C93D64BC945}" sibTransId="{B0F48277-1DF6-4A43-85B1-F878A7D7C95B}"/>
    <dgm:cxn modelId="{B1C404EA-A788-4C90-9DF3-6AB999D939EB}" srcId="{B5E727A2-133E-4C63-8F36-26D29B51E180}" destId="{08D7AC9C-505F-442F-9686-7A8F9C111196}" srcOrd="2" destOrd="0" parTransId="{DCE48BEC-3687-49C2-A5F8-41ABE8B11E17}" sibTransId="{D3C5F4AE-0587-4AB1-9E3B-9D78F1E24207}"/>
    <dgm:cxn modelId="{428CD645-069C-4120-8948-2E8D69B1B140}" type="presOf" srcId="{133CD33D-40CB-4C6A-93BD-DCBA319D6BDA}" destId="{E92C53C8-273A-4A33-87F3-EA13C25E4EC6}" srcOrd="0" destOrd="1" presId="urn:microsoft.com/office/officeart/2005/8/layout/list1"/>
    <dgm:cxn modelId="{403ECAAF-C0E3-47DE-90F7-D534B504775D}" type="presOf" srcId="{08D7AC9C-505F-442F-9686-7A8F9C111196}" destId="{E92C53C8-273A-4A33-87F3-EA13C25E4EC6}" srcOrd="0" destOrd="2" presId="urn:microsoft.com/office/officeart/2005/8/layout/list1"/>
    <dgm:cxn modelId="{AEE82CB4-3D99-4D3D-94A1-AF5F9BD56FB4}" srcId="{B5E727A2-133E-4C63-8F36-26D29B51E180}" destId="{133CD33D-40CB-4C6A-93BD-DCBA319D6BDA}" srcOrd="1" destOrd="0" parTransId="{091742C2-6D74-4FD5-9745-F826EF6A852E}" sibTransId="{32D35684-D722-4B7E-9BBC-39CFAEFE4402}"/>
    <dgm:cxn modelId="{728E081E-1ED0-4CED-8525-E037EAE026AF}" type="presOf" srcId="{0400F3DC-F5A0-40E1-A969-0E1B16515C89}" destId="{E92C53C8-273A-4A33-87F3-EA13C25E4EC6}" srcOrd="0" destOrd="0" presId="urn:microsoft.com/office/officeart/2005/8/layout/list1"/>
    <dgm:cxn modelId="{0962F45C-E885-4513-960B-E1FA853E5BC7}" type="presOf" srcId="{B5E727A2-133E-4C63-8F36-26D29B51E180}" destId="{5E694FB3-5358-4F54-8A9F-4A0174F8F50F}" srcOrd="0" destOrd="0" presId="urn:microsoft.com/office/officeart/2005/8/layout/list1"/>
    <dgm:cxn modelId="{1EC58D1A-D8B5-457E-B0C2-DFCE06FCFA2C}" type="presOf" srcId="{57E70A09-72B5-4BA7-AFD0-67825A4B4804}" destId="{A7C009DF-EE20-4C71-959F-D4392205DD5F}" srcOrd="0" destOrd="0" presId="urn:microsoft.com/office/officeart/2005/8/layout/list1"/>
    <dgm:cxn modelId="{8A7D7E0C-F26B-40D4-B4C7-D297438C6789}" type="presOf" srcId="{B5E727A2-133E-4C63-8F36-26D29B51E180}" destId="{C8A3C5CF-3595-4ECF-8312-5A9AD3F68D95}" srcOrd="1" destOrd="0" presId="urn:microsoft.com/office/officeart/2005/8/layout/list1"/>
    <dgm:cxn modelId="{D0B98AD8-A206-4A1A-B18E-208F7E02F9D9}" srcId="{57E70A09-72B5-4BA7-AFD0-67825A4B4804}" destId="{B5E727A2-133E-4C63-8F36-26D29B51E180}" srcOrd="0" destOrd="0" parTransId="{4178F53B-187C-4627-88DE-B6A086C2E874}" sibTransId="{D8430F51-09A4-45CC-9215-68C1C8C37CBD}"/>
    <dgm:cxn modelId="{A9F4DAF5-4B22-4F80-A74B-AB9CEA9D7D5D}" type="presParOf" srcId="{A7C009DF-EE20-4C71-959F-D4392205DD5F}" destId="{CB34D3D7-139B-40C0-A018-A79E0B5C6676}" srcOrd="0" destOrd="0" presId="urn:microsoft.com/office/officeart/2005/8/layout/list1"/>
    <dgm:cxn modelId="{B51B4AE6-941F-46BC-82C4-9CBAC4524C06}" type="presParOf" srcId="{CB34D3D7-139B-40C0-A018-A79E0B5C6676}" destId="{5E694FB3-5358-4F54-8A9F-4A0174F8F50F}" srcOrd="0" destOrd="0" presId="urn:microsoft.com/office/officeart/2005/8/layout/list1"/>
    <dgm:cxn modelId="{6EAE3635-C367-4E95-A637-9DADCE57E231}" type="presParOf" srcId="{CB34D3D7-139B-40C0-A018-A79E0B5C6676}" destId="{C8A3C5CF-3595-4ECF-8312-5A9AD3F68D95}" srcOrd="1" destOrd="0" presId="urn:microsoft.com/office/officeart/2005/8/layout/list1"/>
    <dgm:cxn modelId="{9CB9333F-F675-47E0-BB3A-AD525A9B36F8}" type="presParOf" srcId="{A7C009DF-EE20-4C71-959F-D4392205DD5F}" destId="{2F6CA387-FB2F-4507-98DC-79906C6B576A}" srcOrd="1" destOrd="0" presId="urn:microsoft.com/office/officeart/2005/8/layout/list1"/>
    <dgm:cxn modelId="{9911F68F-8CA7-42B5-BDC8-B3C89EB0B96E}" type="presParOf" srcId="{A7C009DF-EE20-4C71-959F-D4392205DD5F}" destId="{E92C53C8-273A-4A33-87F3-EA13C25E4EC6}" srcOrd="2" destOrd="0" presId="urn:microsoft.com/office/officeart/2005/8/layout/list1"/>
  </dgm:cxnLst>
  <dgm:bg/>
  <dgm:whole>
    <a:ln>
      <a:noFill/>
    </a:ln>
  </dgm:whole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7E70A09-72B5-4BA7-AFD0-67825A4B4804}" type="doc">
      <dgm:prSet loTypeId="urn:microsoft.com/office/officeart/2005/8/layout/list1" loCatId="list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fr-FR"/>
        </a:p>
      </dgm:t>
    </dgm:pt>
    <dgm:pt modelId="{7F2059EF-88C6-4314-86BB-314C9A65CB23}">
      <dgm:prSet/>
      <dgm:spPr/>
      <dgm:t>
        <a:bodyPr/>
        <a:lstStyle/>
        <a:p>
          <a:pPr rtl="0"/>
          <a:r>
            <a:rPr lang="fr-FR" dirty="0" smtClean="0"/>
            <a:t>Avantages de la séparation du fond et de la forme</a:t>
          </a:r>
          <a:endParaRPr lang="fr-FR" dirty="0"/>
        </a:p>
      </dgm:t>
    </dgm:pt>
    <dgm:pt modelId="{B38E54B5-FC93-4AEB-8879-72343AB5D77F}" type="parTrans" cxnId="{DC0060E7-A68D-4391-92E8-3BFABE36A3B7}">
      <dgm:prSet/>
      <dgm:spPr/>
      <dgm:t>
        <a:bodyPr/>
        <a:lstStyle/>
        <a:p>
          <a:endParaRPr lang="fr-FR"/>
        </a:p>
      </dgm:t>
    </dgm:pt>
    <dgm:pt modelId="{51663383-BE0D-4644-8122-C5969F1B7A40}" type="sibTrans" cxnId="{DC0060E7-A68D-4391-92E8-3BFABE36A3B7}">
      <dgm:prSet/>
      <dgm:spPr/>
      <dgm:t>
        <a:bodyPr/>
        <a:lstStyle/>
        <a:p>
          <a:endParaRPr lang="fr-FR"/>
        </a:p>
      </dgm:t>
    </dgm:pt>
    <dgm:pt modelId="{DD44B923-03B0-4A81-96D7-A293EE119736}">
      <dgm:prSet/>
      <dgm:spPr/>
      <dgm:t>
        <a:bodyPr/>
        <a:lstStyle/>
        <a:p>
          <a:pPr rtl="0"/>
          <a:r>
            <a:rPr lang="fr-FR" dirty="0" smtClean="0"/>
            <a:t>Allègement du code et accélération du rendu :</a:t>
          </a:r>
          <a:endParaRPr lang="fr-FR" dirty="0"/>
        </a:p>
      </dgm:t>
    </dgm:pt>
    <dgm:pt modelId="{FF1A4B41-646E-4773-98BF-D4330854F214}" type="parTrans" cxnId="{32DCEDB5-2557-4E94-BF64-40FD527FF78B}">
      <dgm:prSet/>
      <dgm:spPr/>
      <dgm:t>
        <a:bodyPr/>
        <a:lstStyle/>
        <a:p>
          <a:endParaRPr lang="fr-FR"/>
        </a:p>
      </dgm:t>
    </dgm:pt>
    <dgm:pt modelId="{5A067A0C-9764-4116-8E56-12BF14633C61}" type="sibTrans" cxnId="{32DCEDB5-2557-4E94-BF64-40FD527FF78B}">
      <dgm:prSet/>
      <dgm:spPr/>
      <dgm:t>
        <a:bodyPr/>
        <a:lstStyle/>
        <a:p>
          <a:endParaRPr lang="fr-FR"/>
        </a:p>
      </dgm:t>
    </dgm:pt>
    <dgm:pt modelId="{A7C0E095-F1F4-4C18-B346-1B8562856721}">
      <dgm:prSet/>
      <dgm:spPr/>
      <dgm:t>
        <a:bodyPr/>
        <a:lstStyle/>
        <a:p>
          <a:pPr rtl="0"/>
          <a:r>
            <a:rPr lang="fr-FR" dirty="0" smtClean="0"/>
            <a:t>Simplification des mises à jour et des refontes graphiques.</a:t>
          </a:r>
          <a:endParaRPr lang="fr-FR" dirty="0"/>
        </a:p>
      </dgm:t>
    </dgm:pt>
    <dgm:pt modelId="{4F83ACA6-FBAA-4586-9050-373FA883076B}" type="parTrans" cxnId="{EB4F650C-4E7F-48AE-BFD9-F0D1EA7EDD3A}">
      <dgm:prSet/>
      <dgm:spPr/>
      <dgm:t>
        <a:bodyPr/>
        <a:lstStyle/>
        <a:p>
          <a:endParaRPr lang="fr-FR"/>
        </a:p>
      </dgm:t>
    </dgm:pt>
    <dgm:pt modelId="{E0A21BFB-3418-4E93-B04E-A0CD7E09D40D}" type="sibTrans" cxnId="{EB4F650C-4E7F-48AE-BFD9-F0D1EA7EDD3A}">
      <dgm:prSet/>
      <dgm:spPr/>
      <dgm:t>
        <a:bodyPr/>
        <a:lstStyle/>
        <a:p>
          <a:endParaRPr lang="fr-FR"/>
        </a:p>
      </dgm:t>
    </dgm:pt>
    <dgm:pt modelId="{7895003A-F940-4B4D-BB34-AED3CA7D091B}">
      <dgm:prSet/>
      <dgm:spPr/>
      <dgm:t>
        <a:bodyPr/>
        <a:lstStyle/>
        <a:p>
          <a:pPr rtl="0"/>
          <a:r>
            <a:rPr lang="fr-FR" dirty="0" smtClean="0"/>
            <a:t>Design conservé en mémoire dans « feuille(s) de style »;</a:t>
          </a:r>
          <a:endParaRPr lang="fr-FR" dirty="0"/>
        </a:p>
      </dgm:t>
    </dgm:pt>
    <dgm:pt modelId="{718A814B-07D1-4E18-9C32-02E15AADCF2A}" type="parTrans" cxnId="{487BC436-B2E9-4CC0-9715-511300532484}">
      <dgm:prSet/>
      <dgm:spPr/>
    </dgm:pt>
    <dgm:pt modelId="{C0E08E04-B7A3-4115-A3D0-ABC0253835B5}" type="sibTrans" cxnId="{487BC436-B2E9-4CC0-9715-511300532484}">
      <dgm:prSet/>
      <dgm:spPr/>
    </dgm:pt>
    <dgm:pt modelId="{F4DF451D-1D15-48BC-A667-0AB34537FF1B}">
      <dgm:prSet/>
      <dgm:spPr/>
      <dgm:t>
        <a:bodyPr/>
        <a:lstStyle/>
        <a:p>
          <a:pPr rtl="0"/>
          <a:r>
            <a:rPr lang="fr-FR" dirty="0" smtClean="0"/>
            <a:t>Réduction du volume transféré, économie de bande passante.</a:t>
          </a:r>
          <a:endParaRPr lang="fr-FR" dirty="0"/>
        </a:p>
      </dgm:t>
    </dgm:pt>
    <dgm:pt modelId="{CA3B35A7-DCCC-44D8-80F9-F96654C75FC5}" type="parTrans" cxnId="{3445A120-4AE8-45A2-A006-038C6D267FA4}">
      <dgm:prSet/>
      <dgm:spPr/>
    </dgm:pt>
    <dgm:pt modelId="{7CAB4989-ECEF-43A6-8F68-6B793EFBFE5D}" type="sibTrans" cxnId="{3445A120-4AE8-45A2-A006-038C6D267FA4}">
      <dgm:prSet/>
      <dgm:spPr/>
    </dgm:pt>
    <dgm:pt modelId="{6D79A879-323F-454A-955D-ADD6BAC535B1}">
      <dgm:prSet/>
      <dgm:spPr/>
      <dgm:t>
        <a:bodyPr/>
        <a:lstStyle/>
        <a:p>
          <a:pPr rtl="0"/>
          <a:r>
            <a:rPr lang="fr-FR" dirty="0" smtClean="0"/>
            <a:t>Gain de temps.</a:t>
          </a:r>
          <a:endParaRPr lang="fr-FR" dirty="0"/>
        </a:p>
      </dgm:t>
    </dgm:pt>
    <dgm:pt modelId="{FC59A211-2F5C-428F-901F-769E40339A3E}" type="parTrans" cxnId="{7A06BAF4-8E5C-462A-A88E-04AA76E36852}">
      <dgm:prSet/>
      <dgm:spPr/>
    </dgm:pt>
    <dgm:pt modelId="{6FE75C7A-6CFB-402A-8DFA-9BFCA9A25EC3}" type="sibTrans" cxnId="{7A06BAF4-8E5C-462A-A88E-04AA76E36852}">
      <dgm:prSet/>
      <dgm:spPr/>
    </dgm:pt>
    <dgm:pt modelId="{7BE4E144-0935-4735-98C0-C75075F23169}">
      <dgm:prSet/>
      <dgm:spPr/>
      <dgm:t>
        <a:bodyPr/>
        <a:lstStyle/>
        <a:p>
          <a:pPr rtl="0"/>
          <a:r>
            <a:rPr lang="fr-FR" dirty="0" smtClean="0"/>
            <a:t>HTML strict ne contient aucune indication de style;</a:t>
          </a:r>
          <a:endParaRPr lang="fr-FR" dirty="0"/>
        </a:p>
      </dgm:t>
    </dgm:pt>
    <dgm:pt modelId="{1871CAB6-0E48-4C2B-BE39-FE22F5B75C27}" type="parTrans" cxnId="{0FB63EE5-4A19-479C-ADB8-96224119B55C}">
      <dgm:prSet/>
      <dgm:spPr/>
    </dgm:pt>
    <dgm:pt modelId="{38C6CD91-F70F-4F45-AD37-5659A2A49B2D}" type="sibTrans" cxnId="{0FB63EE5-4A19-479C-ADB8-96224119B55C}">
      <dgm:prSet/>
      <dgm:spPr/>
    </dgm:pt>
    <dgm:pt modelId="{A7C009DF-EE20-4C71-959F-D4392205DD5F}" type="pres">
      <dgm:prSet presAssocID="{57E70A09-72B5-4BA7-AFD0-67825A4B480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18325136-24CF-4946-A7EC-F20C7E0B108B}" type="pres">
      <dgm:prSet presAssocID="{7F2059EF-88C6-4314-86BB-314C9A65CB23}" presName="parentLin" presStyleCnt="0"/>
      <dgm:spPr/>
      <dgm:t>
        <a:bodyPr/>
        <a:lstStyle/>
        <a:p>
          <a:endParaRPr lang="fr-FR"/>
        </a:p>
      </dgm:t>
    </dgm:pt>
    <dgm:pt modelId="{B3C89D95-0D71-41F8-87FB-9175CE1D9C03}" type="pres">
      <dgm:prSet presAssocID="{7F2059EF-88C6-4314-86BB-314C9A65CB23}" presName="parentLeftMargin" presStyleLbl="node1" presStyleIdx="0" presStyleCnt="1"/>
      <dgm:spPr/>
      <dgm:t>
        <a:bodyPr/>
        <a:lstStyle/>
        <a:p>
          <a:endParaRPr lang="fr-FR"/>
        </a:p>
      </dgm:t>
    </dgm:pt>
    <dgm:pt modelId="{9E0BFC94-7FDA-4D85-B476-5B2CD2CCDC99}" type="pres">
      <dgm:prSet presAssocID="{7F2059EF-88C6-4314-86BB-314C9A65CB2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45A35A1-4E3D-4788-88A9-312F921D0661}" type="pres">
      <dgm:prSet presAssocID="{7F2059EF-88C6-4314-86BB-314C9A65CB23}" presName="negativeSpace" presStyleCnt="0"/>
      <dgm:spPr/>
      <dgm:t>
        <a:bodyPr/>
        <a:lstStyle/>
        <a:p>
          <a:endParaRPr lang="fr-FR"/>
        </a:p>
      </dgm:t>
    </dgm:pt>
    <dgm:pt modelId="{74E62FF8-4A72-45B4-8EDE-53750EEEAEF7}" type="pres">
      <dgm:prSet presAssocID="{7F2059EF-88C6-4314-86BB-314C9A65CB23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F6639CD4-6EE0-4010-B493-AC90C0576FA2}" type="presOf" srcId="{DD44B923-03B0-4A81-96D7-A293EE119736}" destId="{74E62FF8-4A72-45B4-8EDE-53750EEEAEF7}" srcOrd="0" destOrd="0" presId="urn:microsoft.com/office/officeart/2005/8/layout/list1"/>
    <dgm:cxn modelId="{14ACDA8A-DB76-4752-BA98-76CAF68D334D}" type="presOf" srcId="{A7C0E095-F1F4-4C18-B346-1B8562856721}" destId="{74E62FF8-4A72-45B4-8EDE-53750EEEAEF7}" srcOrd="0" destOrd="4" presId="urn:microsoft.com/office/officeart/2005/8/layout/list1"/>
    <dgm:cxn modelId="{1E29126C-D2AB-4BD9-AEA0-4922517C61C6}" type="presOf" srcId="{7F2059EF-88C6-4314-86BB-314C9A65CB23}" destId="{9E0BFC94-7FDA-4D85-B476-5B2CD2CCDC99}" srcOrd="1" destOrd="0" presId="urn:microsoft.com/office/officeart/2005/8/layout/list1"/>
    <dgm:cxn modelId="{BF668CFC-8AE7-4BFE-885C-557640FD6845}" type="presOf" srcId="{7BE4E144-0935-4735-98C0-C75075F23169}" destId="{74E62FF8-4A72-45B4-8EDE-53750EEEAEF7}" srcOrd="0" destOrd="1" presId="urn:microsoft.com/office/officeart/2005/8/layout/list1"/>
    <dgm:cxn modelId="{00C08F24-078D-496F-B299-D1049AD182DF}" type="presOf" srcId="{57E70A09-72B5-4BA7-AFD0-67825A4B4804}" destId="{A7C009DF-EE20-4C71-959F-D4392205DD5F}" srcOrd="0" destOrd="0" presId="urn:microsoft.com/office/officeart/2005/8/layout/list1"/>
    <dgm:cxn modelId="{7A06BAF4-8E5C-462A-A88E-04AA76E36852}" srcId="{7F2059EF-88C6-4314-86BB-314C9A65CB23}" destId="{6D79A879-323F-454A-955D-ADD6BAC535B1}" srcOrd="3" destOrd="0" parTransId="{FC59A211-2F5C-428F-901F-769E40339A3E}" sibTransId="{6FE75C7A-6CFB-402A-8DFA-9BFCA9A25EC3}"/>
    <dgm:cxn modelId="{3445A120-4AE8-45A2-A006-038C6D267FA4}" srcId="{7F2059EF-88C6-4314-86BB-314C9A65CB23}" destId="{F4DF451D-1D15-48BC-A667-0AB34537FF1B}" srcOrd="1" destOrd="0" parTransId="{CA3B35A7-DCCC-44D8-80F9-F96654C75FC5}" sibTransId="{7CAB4989-ECEF-43A6-8F68-6B793EFBFE5D}"/>
    <dgm:cxn modelId="{EB4F650C-4E7F-48AE-BFD9-F0D1EA7EDD3A}" srcId="{7F2059EF-88C6-4314-86BB-314C9A65CB23}" destId="{A7C0E095-F1F4-4C18-B346-1B8562856721}" srcOrd="2" destOrd="0" parTransId="{4F83ACA6-FBAA-4586-9050-373FA883076B}" sibTransId="{E0A21BFB-3418-4E93-B04E-A0CD7E09D40D}"/>
    <dgm:cxn modelId="{B1BBDEF4-6AF3-4C39-8C8B-6D93909E781B}" type="presOf" srcId="{6D79A879-323F-454A-955D-ADD6BAC535B1}" destId="{74E62FF8-4A72-45B4-8EDE-53750EEEAEF7}" srcOrd="0" destOrd="5" presId="urn:microsoft.com/office/officeart/2005/8/layout/list1"/>
    <dgm:cxn modelId="{32DCEDB5-2557-4E94-BF64-40FD527FF78B}" srcId="{7F2059EF-88C6-4314-86BB-314C9A65CB23}" destId="{DD44B923-03B0-4A81-96D7-A293EE119736}" srcOrd="0" destOrd="0" parTransId="{FF1A4B41-646E-4773-98BF-D4330854F214}" sibTransId="{5A067A0C-9764-4116-8E56-12BF14633C61}"/>
    <dgm:cxn modelId="{487BC436-B2E9-4CC0-9715-511300532484}" srcId="{DD44B923-03B0-4A81-96D7-A293EE119736}" destId="{7895003A-F940-4B4D-BB34-AED3CA7D091B}" srcOrd="1" destOrd="0" parTransId="{718A814B-07D1-4E18-9C32-02E15AADCF2A}" sibTransId="{C0E08E04-B7A3-4115-A3D0-ABC0253835B5}"/>
    <dgm:cxn modelId="{DC0060E7-A68D-4391-92E8-3BFABE36A3B7}" srcId="{57E70A09-72B5-4BA7-AFD0-67825A4B4804}" destId="{7F2059EF-88C6-4314-86BB-314C9A65CB23}" srcOrd="0" destOrd="0" parTransId="{B38E54B5-FC93-4AEB-8879-72343AB5D77F}" sibTransId="{51663383-BE0D-4644-8122-C5969F1B7A40}"/>
    <dgm:cxn modelId="{A2368F59-C28B-4F7C-8B48-462D96A15D66}" type="presOf" srcId="{7F2059EF-88C6-4314-86BB-314C9A65CB23}" destId="{B3C89D95-0D71-41F8-87FB-9175CE1D9C03}" srcOrd="0" destOrd="0" presId="urn:microsoft.com/office/officeart/2005/8/layout/list1"/>
    <dgm:cxn modelId="{38C7810A-D456-42AD-9212-B72CD0101965}" type="presOf" srcId="{7895003A-F940-4B4D-BB34-AED3CA7D091B}" destId="{74E62FF8-4A72-45B4-8EDE-53750EEEAEF7}" srcOrd="0" destOrd="2" presId="urn:microsoft.com/office/officeart/2005/8/layout/list1"/>
    <dgm:cxn modelId="{0FB63EE5-4A19-479C-ADB8-96224119B55C}" srcId="{DD44B923-03B0-4A81-96D7-A293EE119736}" destId="{7BE4E144-0935-4735-98C0-C75075F23169}" srcOrd="0" destOrd="0" parTransId="{1871CAB6-0E48-4C2B-BE39-FE22F5B75C27}" sibTransId="{38C6CD91-F70F-4F45-AD37-5659A2A49B2D}"/>
    <dgm:cxn modelId="{3D7F7E48-C861-4F03-BC28-0B65A2D8472D}" type="presOf" srcId="{F4DF451D-1D15-48BC-A667-0AB34537FF1B}" destId="{74E62FF8-4A72-45B4-8EDE-53750EEEAEF7}" srcOrd="0" destOrd="3" presId="urn:microsoft.com/office/officeart/2005/8/layout/list1"/>
    <dgm:cxn modelId="{A1B97CCD-5782-4239-B7D9-96E5824561D6}" type="presParOf" srcId="{A7C009DF-EE20-4C71-959F-D4392205DD5F}" destId="{18325136-24CF-4946-A7EC-F20C7E0B108B}" srcOrd="0" destOrd="0" presId="urn:microsoft.com/office/officeart/2005/8/layout/list1"/>
    <dgm:cxn modelId="{84B6FF47-9300-484D-82A3-DA55AE92FD3C}" type="presParOf" srcId="{18325136-24CF-4946-A7EC-F20C7E0B108B}" destId="{B3C89D95-0D71-41F8-87FB-9175CE1D9C03}" srcOrd="0" destOrd="0" presId="urn:microsoft.com/office/officeart/2005/8/layout/list1"/>
    <dgm:cxn modelId="{60740F81-8260-4B85-8D27-8D2CE90CD913}" type="presParOf" srcId="{18325136-24CF-4946-A7EC-F20C7E0B108B}" destId="{9E0BFC94-7FDA-4D85-B476-5B2CD2CCDC99}" srcOrd="1" destOrd="0" presId="urn:microsoft.com/office/officeart/2005/8/layout/list1"/>
    <dgm:cxn modelId="{8AE2FF19-8818-4505-9580-B83F71D4A119}" type="presParOf" srcId="{A7C009DF-EE20-4C71-959F-D4392205DD5F}" destId="{E45A35A1-4E3D-4788-88A9-312F921D0661}" srcOrd="1" destOrd="0" presId="urn:microsoft.com/office/officeart/2005/8/layout/list1"/>
    <dgm:cxn modelId="{5911409C-061F-4F15-929C-7EC0909DBA5C}" type="presParOf" srcId="{A7C009DF-EE20-4C71-959F-D4392205DD5F}" destId="{74E62FF8-4A72-45B4-8EDE-53750EEEAEF7}" srcOrd="2" destOrd="0" presId="urn:microsoft.com/office/officeart/2005/8/layout/list1"/>
  </dgm:cxnLst>
  <dgm:bg/>
  <dgm:whole>
    <a:ln>
      <a:noFill/>
    </a:ln>
  </dgm:whole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0299511-9E65-4306-BD03-C47438B5DEF1}" type="doc">
      <dgm:prSet loTypeId="urn:microsoft.com/office/officeart/2005/8/layout/list1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AB477892-F4C1-4E00-9BAB-CA20CF019FE9}">
      <dgm:prSet/>
      <dgm:spPr/>
      <dgm:t>
        <a:bodyPr/>
        <a:lstStyle/>
        <a:p>
          <a:pPr rtl="0"/>
          <a:r>
            <a:rPr lang="fr-FR" b="1" dirty="0" smtClean="0"/>
            <a:t>W3C (World </a:t>
          </a:r>
          <a:r>
            <a:rPr lang="fr-FR" b="1" dirty="0" err="1" smtClean="0"/>
            <a:t>Wide</a:t>
          </a:r>
          <a:r>
            <a:rPr lang="fr-FR" b="1" dirty="0" smtClean="0"/>
            <a:t> Web Consortium)</a:t>
          </a:r>
          <a:endParaRPr lang="fr-FR" dirty="0"/>
        </a:p>
      </dgm:t>
    </dgm:pt>
    <dgm:pt modelId="{6110D7C6-8475-4EA1-9BB1-B80DAC169586}" type="parTrans" cxnId="{59E3D220-0A57-4B79-90C5-C283A8FE776D}">
      <dgm:prSet/>
      <dgm:spPr/>
      <dgm:t>
        <a:bodyPr/>
        <a:lstStyle/>
        <a:p>
          <a:endParaRPr lang="fr-FR"/>
        </a:p>
      </dgm:t>
    </dgm:pt>
    <dgm:pt modelId="{797FDA86-B037-4B55-A9EF-A67AC98B6ECF}" type="sibTrans" cxnId="{59E3D220-0A57-4B79-90C5-C283A8FE776D}">
      <dgm:prSet/>
      <dgm:spPr/>
      <dgm:t>
        <a:bodyPr/>
        <a:lstStyle/>
        <a:p>
          <a:endParaRPr lang="fr-FR"/>
        </a:p>
      </dgm:t>
    </dgm:pt>
    <dgm:pt modelId="{BED87072-575D-450A-AB8B-BA2685FE2438}">
      <dgm:prSet/>
      <dgm:spPr/>
      <dgm:t>
        <a:bodyPr/>
        <a:lstStyle/>
        <a:p>
          <a:pPr rtl="0"/>
          <a:r>
            <a:rPr lang="fr-FR" dirty="0" smtClean="0"/>
            <a:t>Fondé en 1994.</a:t>
          </a:r>
          <a:endParaRPr lang="fr-FR" dirty="0"/>
        </a:p>
      </dgm:t>
    </dgm:pt>
    <dgm:pt modelId="{46561013-3031-4C55-8E6A-2C542086FFEF}" type="parTrans" cxnId="{F12FC844-D7F3-456F-B5AF-D86F4334845F}">
      <dgm:prSet/>
      <dgm:spPr/>
      <dgm:t>
        <a:bodyPr/>
        <a:lstStyle/>
        <a:p>
          <a:endParaRPr lang="fr-FR"/>
        </a:p>
      </dgm:t>
    </dgm:pt>
    <dgm:pt modelId="{2A3DD4C8-EBAC-451F-9ED4-DA1135E32FED}" type="sibTrans" cxnId="{F12FC844-D7F3-456F-B5AF-D86F4334845F}">
      <dgm:prSet/>
      <dgm:spPr/>
      <dgm:t>
        <a:bodyPr/>
        <a:lstStyle/>
        <a:p>
          <a:endParaRPr lang="fr-FR"/>
        </a:p>
      </dgm:t>
    </dgm:pt>
    <dgm:pt modelId="{6B54DFDD-5687-4A2C-8256-9F4EAA7C32BE}">
      <dgm:prSet/>
      <dgm:spPr/>
      <dgm:t>
        <a:bodyPr/>
        <a:lstStyle/>
        <a:p>
          <a:pPr rtl="0"/>
          <a:r>
            <a:rPr lang="fr-FR" dirty="0" smtClean="0"/>
            <a:t>Consortium chargé de promouvoir la compatibilité des technologies du web telles que HTML, XHTML, XML, CSS, PNG, SOAP…</a:t>
          </a:r>
          <a:endParaRPr lang="fr-FR" dirty="0"/>
        </a:p>
      </dgm:t>
    </dgm:pt>
    <dgm:pt modelId="{E96B8B2A-BA10-4D81-929F-E3281E7D0B03}" type="parTrans" cxnId="{4FD7B0E1-4F4C-4A0F-A843-0FDEB5B6633D}">
      <dgm:prSet/>
      <dgm:spPr/>
      <dgm:t>
        <a:bodyPr/>
        <a:lstStyle/>
        <a:p>
          <a:endParaRPr lang="fr-FR"/>
        </a:p>
      </dgm:t>
    </dgm:pt>
    <dgm:pt modelId="{C0A3EB2F-13CA-4792-A81A-E5ABA7CE83E0}" type="sibTrans" cxnId="{4FD7B0E1-4F4C-4A0F-A843-0FDEB5B6633D}">
      <dgm:prSet/>
      <dgm:spPr/>
      <dgm:t>
        <a:bodyPr/>
        <a:lstStyle/>
        <a:p>
          <a:endParaRPr lang="fr-FR"/>
        </a:p>
      </dgm:t>
    </dgm:pt>
    <dgm:pt modelId="{764A42DE-B500-4992-A8D7-ED5D6FDEC01E}">
      <dgm:prSet/>
      <dgm:spPr/>
      <dgm:t>
        <a:bodyPr/>
        <a:lstStyle/>
        <a:p>
          <a:pPr rtl="0"/>
          <a:r>
            <a:rPr lang="fr-FR" dirty="0" smtClean="0"/>
            <a:t>N'émet pas de normes.</a:t>
          </a:r>
          <a:endParaRPr lang="fr-FR" dirty="0"/>
        </a:p>
      </dgm:t>
    </dgm:pt>
    <dgm:pt modelId="{E1DF67A7-B5BF-46B1-B190-4DA322C4E98A}" type="parTrans" cxnId="{C5348D2C-C706-4C8C-93A4-7E2F337D3730}">
      <dgm:prSet/>
      <dgm:spPr/>
      <dgm:t>
        <a:bodyPr/>
        <a:lstStyle/>
        <a:p>
          <a:endParaRPr lang="fr-FR"/>
        </a:p>
      </dgm:t>
    </dgm:pt>
    <dgm:pt modelId="{9E832F8C-11E9-415D-8D05-4EB934962DE8}" type="sibTrans" cxnId="{C5348D2C-C706-4C8C-93A4-7E2F337D3730}">
      <dgm:prSet/>
      <dgm:spPr/>
      <dgm:t>
        <a:bodyPr/>
        <a:lstStyle/>
        <a:p>
          <a:endParaRPr lang="fr-FR"/>
        </a:p>
      </dgm:t>
    </dgm:pt>
    <dgm:pt modelId="{DC50066F-D873-4DDF-9B74-C837FB346177}">
      <dgm:prSet/>
      <dgm:spPr/>
      <dgm:t>
        <a:bodyPr/>
        <a:lstStyle/>
        <a:p>
          <a:pPr rtl="0"/>
          <a:r>
            <a:rPr lang="fr-FR" dirty="0" smtClean="0"/>
            <a:t>Émet des recommandations à valeur de standards industriels.</a:t>
          </a:r>
          <a:endParaRPr lang="fr-FR" dirty="0"/>
        </a:p>
      </dgm:t>
    </dgm:pt>
    <dgm:pt modelId="{A07DE5B3-81A9-46A2-B26C-3E61FA24839D}" type="parTrans" cxnId="{BF441861-3361-469F-8EED-3372D7E1C08F}">
      <dgm:prSet/>
      <dgm:spPr/>
      <dgm:t>
        <a:bodyPr/>
        <a:lstStyle/>
        <a:p>
          <a:endParaRPr lang="fr-FR"/>
        </a:p>
      </dgm:t>
    </dgm:pt>
    <dgm:pt modelId="{31B56893-5454-4EE4-A829-54E296AE9414}" type="sibTrans" cxnId="{BF441861-3361-469F-8EED-3372D7E1C08F}">
      <dgm:prSet/>
      <dgm:spPr/>
      <dgm:t>
        <a:bodyPr/>
        <a:lstStyle/>
        <a:p>
          <a:endParaRPr lang="fr-FR"/>
        </a:p>
      </dgm:t>
    </dgm:pt>
    <dgm:pt modelId="{518F07B7-9BE5-455E-8089-830ECC57E79B}">
      <dgm:prSet/>
      <dgm:spPr/>
      <dgm:t>
        <a:bodyPr/>
        <a:lstStyle/>
        <a:p>
          <a:pPr rtl="0"/>
          <a:r>
            <a:rPr lang="fr-FR" dirty="0" smtClean="0"/>
            <a:t>Quelques sociétés influentes composent le W3C : Microsoft, </a:t>
          </a:r>
          <a:r>
            <a:rPr lang="fr-FR" dirty="0" err="1" smtClean="0"/>
            <a:t>Mozilla</a:t>
          </a:r>
          <a:r>
            <a:rPr lang="fr-FR" dirty="0" smtClean="0"/>
            <a:t>, </a:t>
          </a:r>
          <a:r>
            <a:rPr lang="fr-FR" dirty="0" err="1" smtClean="0"/>
            <a:t>Opera</a:t>
          </a:r>
          <a:r>
            <a:rPr lang="fr-FR" dirty="0" smtClean="0"/>
            <a:t>, … </a:t>
          </a:r>
          <a:endParaRPr lang="fr-FR" dirty="0"/>
        </a:p>
      </dgm:t>
    </dgm:pt>
    <dgm:pt modelId="{21D5A259-3235-4B95-9F3D-373FE1318B90}" type="parTrans" cxnId="{6A2A0169-40CB-4809-9A76-8A2695D6574F}">
      <dgm:prSet/>
      <dgm:spPr/>
    </dgm:pt>
    <dgm:pt modelId="{2A00BAC5-799D-44EE-9AA0-54E3FD861D2B}" type="sibTrans" cxnId="{6A2A0169-40CB-4809-9A76-8A2695D6574F}">
      <dgm:prSet/>
      <dgm:spPr/>
    </dgm:pt>
    <dgm:pt modelId="{A4B3AFFB-AE75-4654-B52A-FD45F79C6478}" type="pres">
      <dgm:prSet presAssocID="{20299511-9E65-4306-BD03-C47438B5DEF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FF8E3076-BB6A-418C-A484-49F5C38E74CB}" type="pres">
      <dgm:prSet presAssocID="{AB477892-F4C1-4E00-9BAB-CA20CF019FE9}" presName="parentLin" presStyleCnt="0"/>
      <dgm:spPr/>
    </dgm:pt>
    <dgm:pt modelId="{53B8E0E2-8643-41C6-9BB1-9F6AF27548DD}" type="pres">
      <dgm:prSet presAssocID="{AB477892-F4C1-4E00-9BAB-CA20CF019FE9}" presName="parentLeftMargin" presStyleLbl="node1" presStyleIdx="0" presStyleCnt="1"/>
      <dgm:spPr/>
      <dgm:t>
        <a:bodyPr/>
        <a:lstStyle/>
        <a:p>
          <a:endParaRPr lang="fr-FR"/>
        </a:p>
      </dgm:t>
    </dgm:pt>
    <dgm:pt modelId="{A9BB32FB-CCCB-43B1-A481-0DA8F4D3DEE5}" type="pres">
      <dgm:prSet presAssocID="{AB477892-F4C1-4E00-9BAB-CA20CF019FE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8058040-3C2A-4B1E-8A11-066463B5EAD2}" type="pres">
      <dgm:prSet presAssocID="{AB477892-F4C1-4E00-9BAB-CA20CF019FE9}" presName="negativeSpace" presStyleCnt="0"/>
      <dgm:spPr/>
    </dgm:pt>
    <dgm:pt modelId="{A50E79DB-EC1C-41D5-B769-24286B5CDAC1}" type="pres">
      <dgm:prSet presAssocID="{AB477892-F4C1-4E00-9BAB-CA20CF019FE9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7FAAEF61-9CF6-4C60-93E7-E9DFC0BB9643}" type="presOf" srcId="{AB477892-F4C1-4E00-9BAB-CA20CF019FE9}" destId="{53B8E0E2-8643-41C6-9BB1-9F6AF27548DD}" srcOrd="0" destOrd="0" presId="urn:microsoft.com/office/officeart/2005/8/layout/list1"/>
    <dgm:cxn modelId="{59E3D220-0A57-4B79-90C5-C283A8FE776D}" srcId="{20299511-9E65-4306-BD03-C47438B5DEF1}" destId="{AB477892-F4C1-4E00-9BAB-CA20CF019FE9}" srcOrd="0" destOrd="0" parTransId="{6110D7C6-8475-4EA1-9BB1-B80DAC169586}" sibTransId="{797FDA86-B037-4B55-A9EF-A67AC98B6ECF}"/>
    <dgm:cxn modelId="{4207E4D4-27CF-40B1-8B15-AD037186FA2E}" type="presOf" srcId="{764A42DE-B500-4992-A8D7-ED5D6FDEC01E}" destId="{A50E79DB-EC1C-41D5-B769-24286B5CDAC1}" srcOrd="0" destOrd="2" presId="urn:microsoft.com/office/officeart/2005/8/layout/list1"/>
    <dgm:cxn modelId="{480A1BD4-9E54-4648-8722-6B603379B96C}" type="presOf" srcId="{BED87072-575D-450A-AB8B-BA2685FE2438}" destId="{A50E79DB-EC1C-41D5-B769-24286B5CDAC1}" srcOrd="0" destOrd="0" presId="urn:microsoft.com/office/officeart/2005/8/layout/list1"/>
    <dgm:cxn modelId="{BF441861-3361-469F-8EED-3372D7E1C08F}" srcId="{AB477892-F4C1-4E00-9BAB-CA20CF019FE9}" destId="{DC50066F-D873-4DDF-9B74-C837FB346177}" srcOrd="3" destOrd="0" parTransId="{A07DE5B3-81A9-46A2-B26C-3E61FA24839D}" sibTransId="{31B56893-5454-4EE4-A829-54E296AE9414}"/>
    <dgm:cxn modelId="{F12FC844-D7F3-456F-B5AF-D86F4334845F}" srcId="{AB477892-F4C1-4E00-9BAB-CA20CF019FE9}" destId="{BED87072-575D-450A-AB8B-BA2685FE2438}" srcOrd="0" destOrd="0" parTransId="{46561013-3031-4C55-8E6A-2C542086FFEF}" sibTransId="{2A3DD4C8-EBAC-451F-9ED4-DA1135E32FED}"/>
    <dgm:cxn modelId="{B2BA22D6-CA07-448B-B183-A0916D7A5B07}" type="presOf" srcId="{DC50066F-D873-4DDF-9B74-C837FB346177}" destId="{A50E79DB-EC1C-41D5-B769-24286B5CDAC1}" srcOrd="0" destOrd="3" presId="urn:microsoft.com/office/officeart/2005/8/layout/list1"/>
    <dgm:cxn modelId="{E67510C7-1692-4D53-A9C2-F2DE7135ACE6}" type="presOf" srcId="{AB477892-F4C1-4E00-9BAB-CA20CF019FE9}" destId="{A9BB32FB-CCCB-43B1-A481-0DA8F4D3DEE5}" srcOrd="1" destOrd="0" presId="urn:microsoft.com/office/officeart/2005/8/layout/list1"/>
    <dgm:cxn modelId="{6A2A0169-40CB-4809-9A76-8A2695D6574F}" srcId="{AB477892-F4C1-4E00-9BAB-CA20CF019FE9}" destId="{518F07B7-9BE5-455E-8089-830ECC57E79B}" srcOrd="4" destOrd="0" parTransId="{21D5A259-3235-4B95-9F3D-373FE1318B90}" sibTransId="{2A00BAC5-799D-44EE-9AA0-54E3FD861D2B}"/>
    <dgm:cxn modelId="{4FD7B0E1-4F4C-4A0F-A843-0FDEB5B6633D}" srcId="{AB477892-F4C1-4E00-9BAB-CA20CF019FE9}" destId="{6B54DFDD-5687-4A2C-8256-9F4EAA7C32BE}" srcOrd="1" destOrd="0" parTransId="{E96B8B2A-BA10-4D81-929F-E3281E7D0B03}" sibTransId="{C0A3EB2F-13CA-4792-A81A-E5ABA7CE83E0}"/>
    <dgm:cxn modelId="{B6618344-574A-46E7-8C63-5DB4DBAD4687}" type="presOf" srcId="{6B54DFDD-5687-4A2C-8256-9F4EAA7C32BE}" destId="{A50E79DB-EC1C-41D5-B769-24286B5CDAC1}" srcOrd="0" destOrd="1" presId="urn:microsoft.com/office/officeart/2005/8/layout/list1"/>
    <dgm:cxn modelId="{9712BABB-063A-4B09-942B-B2A82E4911E6}" type="presOf" srcId="{20299511-9E65-4306-BD03-C47438B5DEF1}" destId="{A4B3AFFB-AE75-4654-B52A-FD45F79C6478}" srcOrd="0" destOrd="0" presId="urn:microsoft.com/office/officeart/2005/8/layout/list1"/>
    <dgm:cxn modelId="{62CF48C0-B783-4382-86B9-D4F85A3A305A}" type="presOf" srcId="{518F07B7-9BE5-455E-8089-830ECC57E79B}" destId="{A50E79DB-EC1C-41D5-B769-24286B5CDAC1}" srcOrd="0" destOrd="4" presId="urn:microsoft.com/office/officeart/2005/8/layout/list1"/>
    <dgm:cxn modelId="{C5348D2C-C706-4C8C-93A4-7E2F337D3730}" srcId="{AB477892-F4C1-4E00-9BAB-CA20CF019FE9}" destId="{764A42DE-B500-4992-A8D7-ED5D6FDEC01E}" srcOrd="2" destOrd="0" parTransId="{E1DF67A7-B5BF-46B1-B190-4DA322C4E98A}" sibTransId="{9E832F8C-11E9-415D-8D05-4EB934962DE8}"/>
    <dgm:cxn modelId="{B9FBABEB-007D-4D1A-B4A7-C97994DF8C2F}" type="presParOf" srcId="{A4B3AFFB-AE75-4654-B52A-FD45F79C6478}" destId="{FF8E3076-BB6A-418C-A484-49F5C38E74CB}" srcOrd="0" destOrd="0" presId="urn:microsoft.com/office/officeart/2005/8/layout/list1"/>
    <dgm:cxn modelId="{57C70B8A-1399-494C-9B80-82ACF93AAA1C}" type="presParOf" srcId="{FF8E3076-BB6A-418C-A484-49F5C38E74CB}" destId="{53B8E0E2-8643-41C6-9BB1-9F6AF27548DD}" srcOrd="0" destOrd="0" presId="urn:microsoft.com/office/officeart/2005/8/layout/list1"/>
    <dgm:cxn modelId="{F709C4E1-01F5-4731-BC81-186081B2A81B}" type="presParOf" srcId="{FF8E3076-BB6A-418C-A484-49F5C38E74CB}" destId="{A9BB32FB-CCCB-43B1-A481-0DA8F4D3DEE5}" srcOrd="1" destOrd="0" presId="urn:microsoft.com/office/officeart/2005/8/layout/list1"/>
    <dgm:cxn modelId="{A6DF097E-BF35-490C-975A-7A19D178F812}" type="presParOf" srcId="{A4B3AFFB-AE75-4654-B52A-FD45F79C6478}" destId="{68058040-3C2A-4B1E-8A11-066463B5EAD2}" srcOrd="1" destOrd="0" presId="urn:microsoft.com/office/officeart/2005/8/layout/list1"/>
    <dgm:cxn modelId="{E8177FFC-E831-4B13-ACBA-58D09E13918F}" type="presParOf" srcId="{A4B3AFFB-AE75-4654-B52A-FD45F79C6478}" destId="{A50E79DB-EC1C-41D5-B769-24286B5CDAC1}" srcOrd="2" destOrd="0" presId="urn:microsoft.com/office/officeart/2005/8/layout/list1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0299511-9E65-4306-BD03-C47438B5DEF1}" type="doc">
      <dgm:prSet loTypeId="urn:microsoft.com/office/officeart/2005/8/layout/list1" loCatId="list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AB477892-F4C1-4E00-9BAB-CA20CF019FE9}">
      <dgm:prSet custT="1"/>
      <dgm:spPr/>
      <dgm:t>
        <a:bodyPr/>
        <a:lstStyle/>
        <a:p>
          <a:pPr rtl="0"/>
          <a:r>
            <a:rPr lang="fr-FR" sz="1800" b="1" dirty="0" smtClean="0"/>
            <a:t>ICANN (Internet Corporation for </a:t>
          </a:r>
          <a:r>
            <a:rPr lang="fr-FR" sz="1800" b="1" dirty="0" err="1" smtClean="0"/>
            <a:t>Assigned</a:t>
          </a:r>
          <a:r>
            <a:rPr lang="fr-FR" sz="1800" b="1" dirty="0" smtClean="0"/>
            <a:t> </a:t>
          </a:r>
          <a:r>
            <a:rPr lang="fr-FR" sz="1800" b="1" dirty="0" err="1" smtClean="0"/>
            <a:t>Names</a:t>
          </a:r>
          <a:r>
            <a:rPr lang="fr-FR" sz="1800" b="1" dirty="0" smtClean="0"/>
            <a:t> and </a:t>
          </a:r>
          <a:r>
            <a:rPr lang="fr-FR" sz="1800" b="1" dirty="0" err="1" smtClean="0"/>
            <a:t>Numbers</a:t>
          </a:r>
          <a:r>
            <a:rPr lang="fr-FR" sz="1800" b="1" dirty="0" smtClean="0"/>
            <a:t>) </a:t>
          </a:r>
          <a:endParaRPr lang="fr-FR" sz="1800" dirty="0"/>
        </a:p>
      </dgm:t>
    </dgm:pt>
    <dgm:pt modelId="{6110D7C6-8475-4EA1-9BB1-B80DAC169586}" type="parTrans" cxnId="{59E3D220-0A57-4B79-90C5-C283A8FE776D}">
      <dgm:prSet/>
      <dgm:spPr/>
      <dgm:t>
        <a:bodyPr/>
        <a:lstStyle/>
        <a:p>
          <a:endParaRPr lang="fr-FR"/>
        </a:p>
      </dgm:t>
    </dgm:pt>
    <dgm:pt modelId="{797FDA86-B037-4B55-A9EF-A67AC98B6ECF}" type="sibTrans" cxnId="{59E3D220-0A57-4B79-90C5-C283A8FE776D}">
      <dgm:prSet/>
      <dgm:spPr/>
      <dgm:t>
        <a:bodyPr/>
        <a:lstStyle/>
        <a:p>
          <a:endParaRPr lang="fr-FR"/>
        </a:p>
      </dgm:t>
    </dgm:pt>
    <dgm:pt modelId="{BED87072-575D-450A-AB8B-BA2685FE2438}">
      <dgm:prSet custT="1"/>
      <dgm:spPr/>
      <dgm:t>
        <a:bodyPr/>
        <a:lstStyle/>
        <a:p>
          <a:pPr rtl="0"/>
          <a:r>
            <a:rPr lang="fr-FR" sz="1800" dirty="0" smtClean="0"/>
            <a:t>autorité de régulation de l’Internet. Notamment :</a:t>
          </a:r>
          <a:endParaRPr lang="fr-FR" sz="1800" dirty="0"/>
        </a:p>
      </dgm:t>
    </dgm:pt>
    <dgm:pt modelId="{46561013-3031-4C55-8E6A-2C542086FFEF}" type="parTrans" cxnId="{F12FC844-D7F3-456F-B5AF-D86F4334845F}">
      <dgm:prSet/>
      <dgm:spPr/>
      <dgm:t>
        <a:bodyPr/>
        <a:lstStyle/>
        <a:p>
          <a:endParaRPr lang="fr-FR"/>
        </a:p>
      </dgm:t>
    </dgm:pt>
    <dgm:pt modelId="{2A3DD4C8-EBAC-451F-9ED4-DA1135E32FED}" type="sibTrans" cxnId="{F12FC844-D7F3-456F-B5AF-D86F4334845F}">
      <dgm:prSet/>
      <dgm:spPr/>
      <dgm:t>
        <a:bodyPr/>
        <a:lstStyle/>
        <a:p>
          <a:endParaRPr lang="fr-FR"/>
        </a:p>
      </dgm:t>
    </dgm:pt>
    <dgm:pt modelId="{518F07B7-9BE5-455E-8089-830ECC57E79B}">
      <dgm:prSet custT="1"/>
      <dgm:spPr/>
      <dgm:t>
        <a:bodyPr/>
        <a:lstStyle/>
        <a:p>
          <a:pPr rtl="0"/>
          <a:r>
            <a:rPr lang="fr-FR" sz="1800" dirty="0" smtClean="0"/>
            <a:t>En pratique : droit de délégation sur la vente de noms de domaine de premier niveau :</a:t>
          </a:r>
          <a:endParaRPr lang="fr-FR" sz="1800" dirty="0"/>
        </a:p>
      </dgm:t>
    </dgm:pt>
    <dgm:pt modelId="{21D5A259-3235-4B95-9F3D-373FE1318B90}" type="parTrans" cxnId="{6A2A0169-40CB-4809-9A76-8A2695D6574F}">
      <dgm:prSet/>
      <dgm:spPr/>
      <dgm:t>
        <a:bodyPr/>
        <a:lstStyle/>
        <a:p>
          <a:endParaRPr lang="fr-FR"/>
        </a:p>
      </dgm:t>
    </dgm:pt>
    <dgm:pt modelId="{2A00BAC5-799D-44EE-9AA0-54E3FD861D2B}" type="sibTrans" cxnId="{6A2A0169-40CB-4809-9A76-8A2695D6574F}">
      <dgm:prSet/>
      <dgm:spPr/>
      <dgm:t>
        <a:bodyPr/>
        <a:lstStyle/>
        <a:p>
          <a:endParaRPr lang="fr-FR"/>
        </a:p>
      </dgm:t>
    </dgm:pt>
    <dgm:pt modelId="{D0384AAC-53DB-4FF8-8786-D2C8FD5DBC40}">
      <dgm:prSet custT="1"/>
      <dgm:spPr/>
      <dgm:t>
        <a:bodyPr/>
        <a:lstStyle/>
        <a:p>
          <a:r>
            <a:rPr lang="fr-FR" sz="1800" dirty="0" smtClean="0"/>
            <a:t>alloue les espaces d’adresses IP ;</a:t>
          </a:r>
        </a:p>
      </dgm:t>
    </dgm:pt>
    <dgm:pt modelId="{0B760903-A7C1-4CCA-843C-234DBF9D4C59}" type="parTrans" cxnId="{9D0A9CC7-B482-4D3E-83C3-C05B2D72E61B}">
      <dgm:prSet/>
      <dgm:spPr/>
      <dgm:t>
        <a:bodyPr/>
        <a:lstStyle/>
        <a:p>
          <a:endParaRPr lang="fr-FR"/>
        </a:p>
      </dgm:t>
    </dgm:pt>
    <dgm:pt modelId="{AF098BE5-4DFC-4603-A043-5293A03FBA02}" type="sibTrans" cxnId="{9D0A9CC7-B482-4D3E-83C3-C05B2D72E61B}">
      <dgm:prSet/>
      <dgm:spPr/>
      <dgm:t>
        <a:bodyPr/>
        <a:lstStyle/>
        <a:p>
          <a:endParaRPr lang="fr-FR"/>
        </a:p>
      </dgm:t>
    </dgm:pt>
    <dgm:pt modelId="{30E4E9C6-BF16-42B3-8611-0B9C2ADB1ABD}">
      <dgm:prSet custT="1"/>
      <dgm:spPr/>
      <dgm:t>
        <a:bodyPr/>
        <a:lstStyle/>
        <a:p>
          <a:r>
            <a:rPr lang="fr-FR" sz="1800" dirty="0" smtClean="0"/>
            <a:t>attribue les identificateurs de protocole (ex : ports TCP/UDP) ;</a:t>
          </a:r>
        </a:p>
      </dgm:t>
    </dgm:pt>
    <dgm:pt modelId="{8469E844-952B-45A6-ABD6-EB4C6AA432B8}" type="parTrans" cxnId="{FFD70123-C299-4478-8490-7B32884DD616}">
      <dgm:prSet/>
      <dgm:spPr/>
      <dgm:t>
        <a:bodyPr/>
        <a:lstStyle/>
        <a:p>
          <a:endParaRPr lang="fr-FR"/>
        </a:p>
      </dgm:t>
    </dgm:pt>
    <dgm:pt modelId="{DFFCEE53-DCF0-455A-BFDC-7CF6CCBC2864}" type="sibTrans" cxnId="{FFD70123-C299-4478-8490-7B32884DD616}">
      <dgm:prSet/>
      <dgm:spPr/>
      <dgm:t>
        <a:bodyPr/>
        <a:lstStyle/>
        <a:p>
          <a:endParaRPr lang="fr-FR"/>
        </a:p>
      </dgm:t>
    </dgm:pt>
    <dgm:pt modelId="{E1403A3C-4517-4814-817C-C466E97EB5ED}">
      <dgm:prSet custT="1"/>
      <dgm:spPr/>
      <dgm:t>
        <a:bodyPr/>
        <a:lstStyle/>
        <a:p>
          <a:r>
            <a:rPr lang="fr-FR" sz="1800" dirty="0" smtClean="0"/>
            <a:t>gère le système de nom de domaine de premier niveau pour les codes génériques (</a:t>
          </a:r>
          <a:r>
            <a:rPr lang="fr-FR" sz="1800" b="1" dirty="0" err="1" smtClean="0"/>
            <a:t>gTLD</a:t>
          </a:r>
          <a:r>
            <a:rPr lang="fr-FR" sz="1800" dirty="0" smtClean="0"/>
            <a:t>) (.</a:t>
          </a:r>
          <a:r>
            <a:rPr lang="fr-FR" sz="1800" dirty="0" err="1" smtClean="0"/>
            <a:t>arpa</a:t>
          </a:r>
          <a:r>
            <a:rPr lang="fr-FR" sz="1800" dirty="0" smtClean="0"/>
            <a:t> .mil .</a:t>
          </a:r>
          <a:r>
            <a:rPr lang="fr-FR" sz="1800" dirty="0" err="1" smtClean="0"/>
            <a:t>edu</a:t>
          </a:r>
          <a:r>
            <a:rPr lang="fr-FR" sz="1800" dirty="0" smtClean="0"/>
            <a:t> .</a:t>
          </a:r>
          <a:r>
            <a:rPr lang="fr-FR" sz="1800" dirty="0" err="1" smtClean="0"/>
            <a:t>com</a:t>
          </a:r>
          <a:r>
            <a:rPr lang="fr-FR" sz="1800" dirty="0" smtClean="0"/>
            <a:t> …) et les codes nationaux (</a:t>
          </a:r>
          <a:r>
            <a:rPr lang="fr-FR" sz="1800" b="1" dirty="0" err="1" smtClean="0"/>
            <a:t>ccTLD</a:t>
          </a:r>
          <a:r>
            <a:rPr lang="fr-FR" sz="1800" dirty="0" smtClean="0"/>
            <a:t>) (.</a:t>
          </a:r>
          <a:r>
            <a:rPr lang="fr-FR" sz="1800" dirty="0" err="1" smtClean="0"/>
            <a:t>fr</a:t>
          </a:r>
          <a:r>
            <a:rPr lang="fr-FR" sz="1800" dirty="0" smtClean="0"/>
            <a:t> .</a:t>
          </a:r>
          <a:r>
            <a:rPr lang="fr-FR" sz="1800" dirty="0" err="1" smtClean="0"/>
            <a:t>uk</a:t>
          </a:r>
          <a:r>
            <a:rPr lang="fr-FR" sz="1800" dirty="0" smtClean="0"/>
            <a:t> .de .us …) ;</a:t>
          </a:r>
        </a:p>
      </dgm:t>
    </dgm:pt>
    <dgm:pt modelId="{D7E23C8F-895E-40E4-A481-4B5861E1DDED}" type="parTrans" cxnId="{3476E49C-191E-42C9-878C-3D7FDBDFBD4A}">
      <dgm:prSet/>
      <dgm:spPr/>
      <dgm:t>
        <a:bodyPr/>
        <a:lstStyle/>
        <a:p>
          <a:endParaRPr lang="fr-FR"/>
        </a:p>
      </dgm:t>
    </dgm:pt>
    <dgm:pt modelId="{791FDD79-CFA9-4C38-B2A3-B5B37480FA44}" type="sibTrans" cxnId="{3476E49C-191E-42C9-878C-3D7FDBDFBD4A}">
      <dgm:prSet/>
      <dgm:spPr/>
      <dgm:t>
        <a:bodyPr/>
        <a:lstStyle/>
        <a:p>
          <a:endParaRPr lang="fr-FR"/>
        </a:p>
      </dgm:t>
    </dgm:pt>
    <dgm:pt modelId="{DDF12ABC-6776-42CA-B2AB-3DF376722958}">
      <dgm:prSet custT="1"/>
      <dgm:spPr/>
      <dgm:t>
        <a:bodyPr/>
        <a:lstStyle/>
        <a:p>
          <a:r>
            <a:rPr lang="fr-FR" sz="1800" dirty="0" smtClean="0"/>
            <a:t>Fondée en 1998. Sous tutelle du ministère du commerce américain </a:t>
          </a:r>
        </a:p>
      </dgm:t>
    </dgm:pt>
    <dgm:pt modelId="{5FBEB0FE-7E82-4F5D-A093-AF46CE24ED5D}" type="parTrans" cxnId="{0390EE9C-59BA-4598-9B02-D59A0BF669C8}">
      <dgm:prSet/>
      <dgm:spPr/>
      <dgm:t>
        <a:bodyPr/>
        <a:lstStyle/>
        <a:p>
          <a:endParaRPr lang="fr-FR"/>
        </a:p>
      </dgm:t>
    </dgm:pt>
    <dgm:pt modelId="{D550DDCE-ABFD-44F0-80EB-CF3C180CC40D}" type="sibTrans" cxnId="{0390EE9C-59BA-4598-9B02-D59A0BF669C8}">
      <dgm:prSet/>
      <dgm:spPr/>
      <dgm:t>
        <a:bodyPr/>
        <a:lstStyle/>
        <a:p>
          <a:endParaRPr lang="fr-FR"/>
        </a:p>
      </dgm:t>
    </dgm:pt>
    <dgm:pt modelId="{4E93ADDB-9046-4715-95C7-645FF5EAFC37}">
      <dgm:prSet custT="1"/>
      <dgm:spPr/>
      <dgm:t>
        <a:bodyPr/>
        <a:lstStyle/>
        <a:p>
          <a:r>
            <a:rPr lang="fr-FR" sz="1800" b="1" smtClean="0"/>
            <a:t>NIC</a:t>
          </a:r>
          <a:r>
            <a:rPr lang="fr-FR" sz="1800" smtClean="0"/>
            <a:t> (Network Information Center) exemples : AFNIC : .fr .re .tf</a:t>
          </a:r>
          <a:endParaRPr lang="fr-FR" sz="1800" dirty="0" smtClean="0"/>
        </a:p>
      </dgm:t>
    </dgm:pt>
    <dgm:pt modelId="{5604EF71-1B3E-4B53-843B-6CB7B76A538C}" type="parTrans" cxnId="{4914A7CF-40AE-4973-A3EA-AE020CBD3E5B}">
      <dgm:prSet/>
      <dgm:spPr/>
      <dgm:t>
        <a:bodyPr/>
        <a:lstStyle/>
        <a:p>
          <a:endParaRPr lang="fr-FR"/>
        </a:p>
      </dgm:t>
    </dgm:pt>
    <dgm:pt modelId="{7B1A5A53-8B89-404C-9F7E-2785CB1D23E4}" type="sibTrans" cxnId="{4914A7CF-40AE-4973-A3EA-AE020CBD3E5B}">
      <dgm:prSet/>
      <dgm:spPr/>
      <dgm:t>
        <a:bodyPr/>
        <a:lstStyle/>
        <a:p>
          <a:endParaRPr lang="fr-FR"/>
        </a:p>
      </dgm:t>
    </dgm:pt>
    <dgm:pt modelId="{AEC9774E-B426-4D90-9636-A758ED02AEDE}">
      <dgm:prSet custT="1"/>
      <dgm:spPr/>
      <dgm:t>
        <a:bodyPr/>
        <a:lstStyle/>
        <a:p>
          <a:r>
            <a:rPr lang="fr-FR" sz="1800" smtClean="0"/>
            <a:t>EURid : .eu ; DENIC : .de ; Verisign : .com .net ; Nominet : .uk</a:t>
          </a:r>
          <a:endParaRPr lang="fr-FR" sz="1800" dirty="0" smtClean="0"/>
        </a:p>
      </dgm:t>
    </dgm:pt>
    <dgm:pt modelId="{E0F3D9EC-7C83-4D70-840F-1D21812D6639}" type="parTrans" cxnId="{68D564CD-3AC3-443C-BBE9-961E33E962D2}">
      <dgm:prSet/>
      <dgm:spPr/>
      <dgm:t>
        <a:bodyPr/>
        <a:lstStyle/>
        <a:p>
          <a:endParaRPr lang="fr-FR"/>
        </a:p>
      </dgm:t>
    </dgm:pt>
    <dgm:pt modelId="{7C888263-52E7-4EFC-BFC2-05FE380DBC28}" type="sibTrans" cxnId="{68D564CD-3AC3-443C-BBE9-961E33E962D2}">
      <dgm:prSet/>
      <dgm:spPr/>
      <dgm:t>
        <a:bodyPr/>
        <a:lstStyle/>
        <a:p>
          <a:endParaRPr lang="fr-FR"/>
        </a:p>
      </dgm:t>
    </dgm:pt>
    <dgm:pt modelId="{BF45EF43-2451-446F-AEAC-426D544903AF}">
      <dgm:prSet custT="1"/>
      <dgm:spPr/>
      <dgm:t>
        <a:bodyPr/>
        <a:lstStyle/>
        <a:p>
          <a:pPr rtl="0"/>
          <a:endParaRPr lang="fr-FR" sz="1800" dirty="0"/>
        </a:p>
      </dgm:t>
    </dgm:pt>
    <dgm:pt modelId="{4338CCD8-7707-4455-BB1D-559F69E06BB7}" type="parTrans" cxnId="{94BBF82C-8DBC-4B6C-A23B-DC42C0CC5BED}">
      <dgm:prSet/>
      <dgm:spPr/>
      <dgm:t>
        <a:bodyPr/>
        <a:lstStyle/>
        <a:p>
          <a:endParaRPr lang="fr-FR"/>
        </a:p>
      </dgm:t>
    </dgm:pt>
    <dgm:pt modelId="{12E904F9-58E4-4431-A6BB-816198F78A8E}" type="sibTrans" cxnId="{94BBF82C-8DBC-4B6C-A23B-DC42C0CC5BED}">
      <dgm:prSet/>
      <dgm:spPr/>
      <dgm:t>
        <a:bodyPr/>
        <a:lstStyle/>
        <a:p>
          <a:endParaRPr lang="fr-FR"/>
        </a:p>
      </dgm:t>
    </dgm:pt>
    <dgm:pt modelId="{A4B3AFFB-AE75-4654-B52A-FD45F79C6478}" type="pres">
      <dgm:prSet presAssocID="{20299511-9E65-4306-BD03-C47438B5DEF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FF8E3076-BB6A-418C-A484-49F5C38E74CB}" type="pres">
      <dgm:prSet presAssocID="{AB477892-F4C1-4E00-9BAB-CA20CF019FE9}" presName="parentLin" presStyleCnt="0"/>
      <dgm:spPr/>
      <dgm:t>
        <a:bodyPr/>
        <a:lstStyle/>
        <a:p>
          <a:endParaRPr lang="fr-FR"/>
        </a:p>
      </dgm:t>
    </dgm:pt>
    <dgm:pt modelId="{53B8E0E2-8643-41C6-9BB1-9F6AF27548DD}" type="pres">
      <dgm:prSet presAssocID="{AB477892-F4C1-4E00-9BAB-CA20CF019FE9}" presName="parentLeftMargin" presStyleLbl="node1" presStyleIdx="0" presStyleCnt="1"/>
      <dgm:spPr/>
      <dgm:t>
        <a:bodyPr/>
        <a:lstStyle/>
        <a:p>
          <a:endParaRPr lang="fr-FR"/>
        </a:p>
      </dgm:t>
    </dgm:pt>
    <dgm:pt modelId="{A9BB32FB-CCCB-43B1-A481-0DA8F4D3DEE5}" type="pres">
      <dgm:prSet presAssocID="{AB477892-F4C1-4E00-9BAB-CA20CF019FE9}" presName="parentText" presStyleLbl="node1" presStyleIdx="0" presStyleCnt="1" custScaleY="46415" custLinFactNeighborX="28440" custLinFactNeighborY="-35505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8058040-3C2A-4B1E-8A11-066463B5EAD2}" type="pres">
      <dgm:prSet presAssocID="{AB477892-F4C1-4E00-9BAB-CA20CF019FE9}" presName="negativeSpace" presStyleCnt="0"/>
      <dgm:spPr/>
      <dgm:t>
        <a:bodyPr/>
        <a:lstStyle/>
        <a:p>
          <a:endParaRPr lang="fr-FR"/>
        </a:p>
      </dgm:t>
    </dgm:pt>
    <dgm:pt modelId="{A50E79DB-EC1C-41D5-B769-24286B5CDAC1}" type="pres">
      <dgm:prSet presAssocID="{AB477892-F4C1-4E00-9BAB-CA20CF019FE9}" presName="childText" presStyleLbl="conFgAcc1" presStyleIdx="0" presStyleCnt="1" custScaleY="7895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FFD70123-C299-4478-8490-7B32884DD616}" srcId="{BED87072-575D-450A-AB8B-BA2685FE2438}" destId="{30E4E9C6-BF16-42B3-8611-0B9C2ADB1ABD}" srcOrd="1" destOrd="0" parTransId="{8469E844-952B-45A6-ABD6-EB4C6AA432B8}" sibTransId="{DFFCEE53-DCF0-455A-BFDC-7CF6CCBC2864}"/>
    <dgm:cxn modelId="{86FA7513-E989-4579-8714-FF04AFAF5457}" type="presOf" srcId="{DDF12ABC-6776-42CA-B2AB-3DF376722958}" destId="{A50E79DB-EC1C-41D5-B769-24286B5CDAC1}" srcOrd="0" destOrd="5" presId="urn:microsoft.com/office/officeart/2005/8/layout/list1"/>
    <dgm:cxn modelId="{AD208D56-3558-42DC-8A94-7CF57C59B079}" type="presOf" srcId="{4E93ADDB-9046-4715-95C7-645FF5EAFC37}" destId="{A50E79DB-EC1C-41D5-B769-24286B5CDAC1}" srcOrd="0" destOrd="7" presId="urn:microsoft.com/office/officeart/2005/8/layout/list1"/>
    <dgm:cxn modelId="{4914A7CF-40AE-4973-A3EA-AE020CBD3E5B}" srcId="{518F07B7-9BE5-455E-8089-830ECC57E79B}" destId="{4E93ADDB-9046-4715-95C7-645FF5EAFC37}" srcOrd="0" destOrd="0" parTransId="{5604EF71-1B3E-4B53-843B-6CB7B76A538C}" sibTransId="{7B1A5A53-8B89-404C-9F7E-2785CB1D23E4}"/>
    <dgm:cxn modelId="{F12FC844-D7F3-456F-B5AF-D86F4334845F}" srcId="{AB477892-F4C1-4E00-9BAB-CA20CF019FE9}" destId="{BED87072-575D-450A-AB8B-BA2685FE2438}" srcOrd="1" destOrd="0" parTransId="{46561013-3031-4C55-8E6A-2C542086FFEF}" sibTransId="{2A3DD4C8-EBAC-451F-9ED4-DA1135E32FED}"/>
    <dgm:cxn modelId="{0390EE9C-59BA-4598-9B02-D59A0BF669C8}" srcId="{BED87072-575D-450A-AB8B-BA2685FE2438}" destId="{DDF12ABC-6776-42CA-B2AB-3DF376722958}" srcOrd="3" destOrd="0" parTransId="{5FBEB0FE-7E82-4F5D-A093-AF46CE24ED5D}" sibTransId="{D550DDCE-ABFD-44F0-80EB-CF3C180CC40D}"/>
    <dgm:cxn modelId="{EEA47880-5084-4699-A79D-79E3738A0D03}" type="presOf" srcId="{BF45EF43-2451-446F-AEAC-426D544903AF}" destId="{A50E79DB-EC1C-41D5-B769-24286B5CDAC1}" srcOrd="0" destOrd="0" presId="urn:microsoft.com/office/officeart/2005/8/layout/list1"/>
    <dgm:cxn modelId="{59E3D220-0A57-4B79-90C5-C283A8FE776D}" srcId="{20299511-9E65-4306-BD03-C47438B5DEF1}" destId="{AB477892-F4C1-4E00-9BAB-CA20CF019FE9}" srcOrd="0" destOrd="0" parTransId="{6110D7C6-8475-4EA1-9BB1-B80DAC169586}" sibTransId="{797FDA86-B037-4B55-A9EF-A67AC98B6ECF}"/>
    <dgm:cxn modelId="{94BBF82C-8DBC-4B6C-A23B-DC42C0CC5BED}" srcId="{AB477892-F4C1-4E00-9BAB-CA20CF019FE9}" destId="{BF45EF43-2451-446F-AEAC-426D544903AF}" srcOrd="0" destOrd="0" parTransId="{4338CCD8-7707-4455-BB1D-559F69E06BB7}" sibTransId="{12E904F9-58E4-4431-A6BB-816198F78A8E}"/>
    <dgm:cxn modelId="{D25D8ACE-BE3A-48AA-856E-37375924CAC6}" type="presOf" srcId="{E1403A3C-4517-4814-817C-C466E97EB5ED}" destId="{A50E79DB-EC1C-41D5-B769-24286B5CDAC1}" srcOrd="0" destOrd="4" presId="urn:microsoft.com/office/officeart/2005/8/layout/list1"/>
    <dgm:cxn modelId="{AC0F184F-6C6A-4CCC-B08D-5F39070F1BE6}" type="presOf" srcId="{518F07B7-9BE5-455E-8089-830ECC57E79B}" destId="{A50E79DB-EC1C-41D5-B769-24286B5CDAC1}" srcOrd="0" destOrd="6" presId="urn:microsoft.com/office/officeart/2005/8/layout/list1"/>
    <dgm:cxn modelId="{68D564CD-3AC3-443C-BBE9-961E33E962D2}" srcId="{518F07B7-9BE5-455E-8089-830ECC57E79B}" destId="{AEC9774E-B426-4D90-9636-A758ED02AEDE}" srcOrd="1" destOrd="0" parTransId="{E0F3D9EC-7C83-4D70-840F-1D21812D6639}" sibTransId="{7C888263-52E7-4EFC-BFC2-05FE380DBC28}"/>
    <dgm:cxn modelId="{3476E49C-191E-42C9-878C-3D7FDBDFBD4A}" srcId="{BED87072-575D-450A-AB8B-BA2685FE2438}" destId="{E1403A3C-4517-4814-817C-C466E97EB5ED}" srcOrd="2" destOrd="0" parTransId="{D7E23C8F-895E-40E4-A481-4B5861E1DDED}" sibTransId="{791FDD79-CFA9-4C38-B2A3-B5B37480FA44}"/>
    <dgm:cxn modelId="{A38DC832-D4C6-4EC7-9057-6E6129FE9950}" type="presOf" srcId="{BED87072-575D-450A-AB8B-BA2685FE2438}" destId="{A50E79DB-EC1C-41D5-B769-24286B5CDAC1}" srcOrd="0" destOrd="1" presId="urn:microsoft.com/office/officeart/2005/8/layout/list1"/>
    <dgm:cxn modelId="{D57D745C-A76F-444D-9D16-A46756A5BB6F}" type="presOf" srcId="{20299511-9E65-4306-BD03-C47438B5DEF1}" destId="{A4B3AFFB-AE75-4654-B52A-FD45F79C6478}" srcOrd="0" destOrd="0" presId="urn:microsoft.com/office/officeart/2005/8/layout/list1"/>
    <dgm:cxn modelId="{9D0A9CC7-B482-4D3E-83C3-C05B2D72E61B}" srcId="{BED87072-575D-450A-AB8B-BA2685FE2438}" destId="{D0384AAC-53DB-4FF8-8786-D2C8FD5DBC40}" srcOrd="0" destOrd="0" parTransId="{0B760903-A7C1-4CCA-843C-234DBF9D4C59}" sibTransId="{AF098BE5-4DFC-4603-A043-5293A03FBA02}"/>
    <dgm:cxn modelId="{7F20EA25-6132-4FA2-A181-ED7BC6BA8A2C}" type="presOf" srcId="{AEC9774E-B426-4D90-9636-A758ED02AEDE}" destId="{A50E79DB-EC1C-41D5-B769-24286B5CDAC1}" srcOrd="0" destOrd="8" presId="urn:microsoft.com/office/officeart/2005/8/layout/list1"/>
    <dgm:cxn modelId="{6A2A0169-40CB-4809-9A76-8A2695D6574F}" srcId="{AB477892-F4C1-4E00-9BAB-CA20CF019FE9}" destId="{518F07B7-9BE5-455E-8089-830ECC57E79B}" srcOrd="2" destOrd="0" parTransId="{21D5A259-3235-4B95-9F3D-373FE1318B90}" sibTransId="{2A00BAC5-799D-44EE-9AA0-54E3FD861D2B}"/>
    <dgm:cxn modelId="{564A2072-7749-43D6-AAC5-FD036BFB3699}" type="presOf" srcId="{AB477892-F4C1-4E00-9BAB-CA20CF019FE9}" destId="{53B8E0E2-8643-41C6-9BB1-9F6AF27548DD}" srcOrd="0" destOrd="0" presId="urn:microsoft.com/office/officeart/2005/8/layout/list1"/>
    <dgm:cxn modelId="{963BEBF3-AE86-420B-AC5A-BAAB997ACC9C}" type="presOf" srcId="{D0384AAC-53DB-4FF8-8786-D2C8FD5DBC40}" destId="{A50E79DB-EC1C-41D5-B769-24286B5CDAC1}" srcOrd="0" destOrd="2" presId="urn:microsoft.com/office/officeart/2005/8/layout/list1"/>
    <dgm:cxn modelId="{78B02785-8702-4663-9FC9-978274F0759F}" type="presOf" srcId="{AB477892-F4C1-4E00-9BAB-CA20CF019FE9}" destId="{A9BB32FB-CCCB-43B1-A481-0DA8F4D3DEE5}" srcOrd="1" destOrd="0" presId="urn:microsoft.com/office/officeart/2005/8/layout/list1"/>
    <dgm:cxn modelId="{42DCC192-32AF-4A82-8DCB-B25C266CD540}" type="presOf" srcId="{30E4E9C6-BF16-42B3-8611-0B9C2ADB1ABD}" destId="{A50E79DB-EC1C-41D5-B769-24286B5CDAC1}" srcOrd="0" destOrd="3" presId="urn:microsoft.com/office/officeart/2005/8/layout/list1"/>
    <dgm:cxn modelId="{1B869422-10C1-487D-8B43-47AC87E32176}" type="presParOf" srcId="{A4B3AFFB-AE75-4654-B52A-FD45F79C6478}" destId="{FF8E3076-BB6A-418C-A484-49F5C38E74CB}" srcOrd="0" destOrd="0" presId="urn:microsoft.com/office/officeart/2005/8/layout/list1"/>
    <dgm:cxn modelId="{2D9F27C6-35E1-46C5-B40C-AF241864EE0B}" type="presParOf" srcId="{FF8E3076-BB6A-418C-A484-49F5C38E74CB}" destId="{53B8E0E2-8643-41C6-9BB1-9F6AF27548DD}" srcOrd="0" destOrd="0" presId="urn:microsoft.com/office/officeart/2005/8/layout/list1"/>
    <dgm:cxn modelId="{059500DD-A252-4545-B5F7-F65B83E5B4A5}" type="presParOf" srcId="{FF8E3076-BB6A-418C-A484-49F5C38E74CB}" destId="{A9BB32FB-CCCB-43B1-A481-0DA8F4D3DEE5}" srcOrd="1" destOrd="0" presId="urn:microsoft.com/office/officeart/2005/8/layout/list1"/>
    <dgm:cxn modelId="{6AAEE563-62FC-4876-ABF5-428F59088A67}" type="presParOf" srcId="{A4B3AFFB-AE75-4654-B52A-FD45F79C6478}" destId="{68058040-3C2A-4B1E-8A11-066463B5EAD2}" srcOrd="1" destOrd="0" presId="urn:microsoft.com/office/officeart/2005/8/layout/list1"/>
    <dgm:cxn modelId="{3B895E3C-83E1-4A06-BB12-36BFDA256C05}" type="presParOf" srcId="{A4B3AFFB-AE75-4654-B52A-FD45F79C6478}" destId="{A50E79DB-EC1C-41D5-B769-24286B5CDAC1}" srcOrd="2" destOrd="0" presId="urn:microsoft.com/office/officeart/2005/8/layout/list1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A1049A8-FEC9-4EE3-9053-AB36FFBBBEAB}" type="doc">
      <dgm:prSet loTypeId="urn:microsoft.com/office/officeart/2005/8/layout/vList2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2C94D18F-AF0A-4FC3-B227-BCB87258ED11}">
      <dgm:prSet/>
      <dgm:spPr/>
      <dgm:t>
        <a:bodyPr/>
        <a:lstStyle/>
        <a:p>
          <a:pPr rtl="0"/>
          <a:r>
            <a:rPr lang="fr-FR" dirty="0" smtClean="0"/>
            <a:t>1.Bases d’XHTML</a:t>
          </a:r>
          <a:endParaRPr lang="fr-FR" dirty="0"/>
        </a:p>
      </dgm:t>
    </dgm:pt>
    <dgm:pt modelId="{FAABB76C-03A3-496B-9C62-D183A0E90819}" type="parTrans" cxnId="{D963CF63-E11C-418F-9197-371017D3C7E0}">
      <dgm:prSet/>
      <dgm:spPr/>
      <dgm:t>
        <a:bodyPr/>
        <a:lstStyle/>
        <a:p>
          <a:endParaRPr lang="fr-FR"/>
        </a:p>
      </dgm:t>
    </dgm:pt>
    <dgm:pt modelId="{BEC89846-C054-49FE-963B-229BDD8C2F26}" type="sibTrans" cxnId="{D963CF63-E11C-418F-9197-371017D3C7E0}">
      <dgm:prSet/>
      <dgm:spPr/>
      <dgm:t>
        <a:bodyPr/>
        <a:lstStyle/>
        <a:p>
          <a:endParaRPr lang="fr-FR"/>
        </a:p>
      </dgm:t>
    </dgm:pt>
    <dgm:pt modelId="{72463B21-2B88-411B-9F46-2C55023C06A5}">
      <dgm:prSet/>
      <dgm:spPr/>
      <dgm:t>
        <a:bodyPr/>
        <a:lstStyle/>
        <a:p>
          <a:pPr rtl="0"/>
          <a:r>
            <a:rPr lang="fr-FR" dirty="0" smtClean="0"/>
            <a:t>2.Bases CSS</a:t>
          </a:r>
          <a:endParaRPr lang="fr-FR" dirty="0"/>
        </a:p>
      </dgm:t>
    </dgm:pt>
    <dgm:pt modelId="{DFFD74FB-2258-4A8E-8C61-F93788E4CE9C}" type="parTrans" cxnId="{30B549FB-5047-4765-B600-D1AE50CA9D35}">
      <dgm:prSet/>
      <dgm:spPr/>
      <dgm:t>
        <a:bodyPr/>
        <a:lstStyle/>
        <a:p>
          <a:endParaRPr lang="fr-FR"/>
        </a:p>
      </dgm:t>
    </dgm:pt>
    <dgm:pt modelId="{04D42AB8-4816-46AE-9ADD-05AC9CA86959}" type="sibTrans" cxnId="{30B549FB-5047-4765-B600-D1AE50CA9D35}">
      <dgm:prSet/>
      <dgm:spPr/>
      <dgm:t>
        <a:bodyPr/>
        <a:lstStyle/>
        <a:p>
          <a:endParaRPr lang="fr-FR"/>
        </a:p>
      </dgm:t>
    </dgm:pt>
    <dgm:pt modelId="{2C73E003-7AA8-4365-BD40-74F994401E32}" type="pres">
      <dgm:prSet presAssocID="{FA1049A8-FEC9-4EE3-9053-AB36FFBBBEA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D98C4341-E20C-4B96-8E82-A2D0E2C3BE81}" type="pres">
      <dgm:prSet presAssocID="{2C94D18F-AF0A-4FC3-B227-BCB87258ED11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193F6CB-AC11-4923-B457-B2A81ACDBDF8}" type="pres">
      <dgm:prSet presAssocID="{BEC89846-C054-49FE-963B-229BDD8C2F26}" presName="spacer" presStyleCnt="0"/>
      <dgm:spPr/>
    </dgm:pt>
    <dgm:pt modelId="{5F4B3BEB-E3CE-4D3B-8A0D-52F67496E48F}" type="pres">
      <dgm:prSet presAssocID="{72463B21-2B88-411B-9F46-2C55023C06A5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A514A534-9488-484D-BCAF-641D7FA09396}" type="presOf" srcId="{2C94D18F-AF0A-4FC3-B227-BCB87258ED11}" destId="{D98C4341-E20C-4B96-8E82-A2D0E2C3BE81}" srcOrd="0" destOrd="0" presId="urn:microsoft.com/office/officeart/2005/8/layout/vList2"/>
    <dgm:cxn modelId="{30B549FB-5047-4765-B600-D1AE50CA9D35}" srcId="{FA1049A8-FEC9-4EE3-9053-AB36FFBBBEAB}" destId="{72463B21-2B88-411B-9F46-2C55023C06A5}" srcOrd="1" destOrd="0" parTransId="{DFFD74FB-2258-4A8E-8C61-F93788E4CE9C}" sibTransId="{04D42AB8-4816-46AE-9ADD-05AC9CA86959}"/>
    <dgm:cxn modelId="{D963CF63-E11C-418F-9197-371017D3C7E0}" srcId="{FA1049A8-FEC9-4EE3-9053-AB36FFBBBEAB}" destId="{2C94D18F-AF0A-4FC3-B227-BCB87258ED11}" srcOrd="0" destOrd="0" parTransId="{FAABB76C-03A3-496B-9C62-D183A0E90819}" sibTransId="{BEC89846-C054-49FE-963B-229BDD8C2F26}"/>
    <dgm:cxn modelId="{6A858615-EE78-46E4-B8C8-CE0D86134572}" type="presOf" srcId="{72463B21-2B88-411B-9F46-2C55023C06A5}" destId="{5F4B3BEB-E3CE-4D3B-8A0D-52F67496E48F}" srcOrd="0" destOrd="0" presId="urn:microsoft.com/office/officeart/2005/8/layout/vList2"/>
    <dgm:cxn modelId="{FD013C2B-78BD-4EB1-8DD2-49F64586C553}" type="presOf" srcId="{FA1049A8-FEC9-4EE3-9053-AB36FFBBBEAB}" destId="{2C73E003-7AA8-4365-BD40-74F994401E32}" srcOrd="0" destOrd="0" presId="urn:microsoft.com/office/officeart/2005/8/layout/vList2"/>
    <dgm:cxn modelId="{1CE8ADFB-DC78-4AB7-B7AF-7A8E52B6C24D}" type="presParOf" srcId="{2C73E003-7AA8-4365-BD40-74F994401E32}" destId="{D98C4341-E20C-4B96-8E82-A2D0E2C3BE81}" srcOrd="0" destOrd="0" presId="urn:microsoft.com/office/officeart/2005/8/layout/vList2"/>
    <dgm:cxn modelId="{7F74C526-1158-441A-AF04-6611AA77F4DE}" type="presParOf" srcId="{2C73E003-7AA8-4365-BD40-74F994401E32}" destId="{3193F6CB-AC11-4923-B457-B2A81ACDBDF8}" srcOrd="1" destOrd="0" presId="urn:microsoft.com/office/officeart/2005/8/layout/vList2"/>
    <dgm:cxn modelId="{8D457EAD-5104-477C-8439-B7A803A031E6}" type="presParOf" srcId="{2C73E003-7AA8-4365-BD40-74F994401E32}" destId="{5F4B3BEB-E3CE-4D3B-8A0D-52F67496E48F}" srcOrd="2" destOrd="0" presId="urn:microsoft.com/office/officeart/2005/8/layout/vList2"/>
  </dgm:cxnLst>
  <dgm:bg/>
  <dgm:whole/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A1049A8-FEC9-4EE3-9053-AB36FFBBBEAB}" type="doc">
      <dgm:prSet loTypeId="urn:microsoft.com/office/officeart/2005/8/layout/vList2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2C94D18F-AF0A-4FC3-B227-BCB87258ED11}">
      <dgm:prSet/>
      <dgm:spPr/>
      <dgm:t>
        <a:bodyPr/>
        <a:lstStyle/>
        <a:p>
          <a:pPr rtl="0"/>
          <a:r>
            <a:rPr lang="fr-FR" b="1" dirty="0" smtClean="0"/>
            <a:t>1.Bases d’XHTML</a:t>
          </a:r>
          <a:endParaRPr lang="fr-FR" b="1" dirty="0"/>
        </a:p>
      </dgm:t>
    </dgm:pt>
    <dgm:pt modelId="{FAABB76C-03A3-496B-9C62-D183A0E90819}" type="parTrans" cxnId="{D963CF63-E11C-418F-9197-371017D3C7E0}">
      <dgm:prSet/>
      <dgm:spPr/>
      <dgm:t>
        <a:bodyPr/>
        <a:lstStyle/>
        <a:p>
          <a:endParaRPr lang="fr-FR"/>
        </a:p>
      </dgm:t>
    </dgm:pt>
    <dgm:pt modelId="{BEC89846-C054-49FE-963B-229BDD8C2F26}" type="sibTrans" cxnId="{D963CF63-E11C-418F-9197-371017D3C7E0}">
      <dgm:prSet/>
      <dgm:spPr/>
      <dgm:t>
        <a:bodyPr/>
        <a:lstStyle/>
        <a:p>
          <a:endParaRPr lang="fr-FR"/>
        </a:p>
      </dgm:t>
    </dgm:pt>
    <dgm:pt modelId="{72463B21-2B88-411B-9F46-2C55023C06A5}">
      <dgm:prSet/>
      <dgm:spPr/>
      <dgm:t>
        <a:bodyPr/>
        <a:lstStyle/>
        <a:p>
          <a:pPr rtl="0"/>
          <a:r>
            <a:rPr lang="fr-FR" dirty="0" smtClean="0">
              <a:solidFill>
                <a:schemeClr val="tx1">
                  <a:lumMod val="50000"/>
                  <a:lumOff val="50000"/>
                </a:schemeClr>
              </a:solidFill>
            </a:rPr>
            <a:t>2.Bases CSS</a:t>
          </a:r>
          <a:endParaRPr lang="fr-FR" dirty="0">
            <a:solidFill>
              <a:schemeClr val="tx1">
                <a:lumMod val="50000"/>
                <a:lumOff val="50000"/>
              </a:schemeClr>
            </a:solidFill>
          </a:endParaRPr>
        </a:p>
      </dgm:t>
    </dgm:pt>
    <dgm:pt modelId="{DFFD74FB-2258-4A8E-8C61-F93788E4CE9C}" type="parTrans" cxnId="{30B549FB-5047-4765-B600-D1AE50CA9D35}">
      <dgm:prSet/>
      <dgm:spPr/>
      <dgm:t>
        <a:bodyPr/>
        <a:lstStyle/>
        <a:p>
          <a:endParaRPr lang="fr-FR"/>
        </a:p>
      </dgm:t>
    </dgm:pt>
    <dgm:pt modelId="{04D42AB8-4816-46AE-9ADD-05AC9CA86959}" type="sibTrans" cxnId="{30B549FB-5047-4765-B600-D1AE50CA9D35}">
      <dgm:prSet/>
      <dgm:spPr/>
      <dgm:t>
        <a:bodyPr/>
        <a:lstStyle/>
        <a:p>
          <a:endParaRPr lang="fr-FR"/>
        </a:p>
      </dgm:t>
    </dgm:pt>
    <dgm:pt modelId="{2C73E003-7AA8-4365-BD40-74F994401E32}" type="pres">
      <dgm:prSet presAssocID="{FA1049A8-FEC9-4EE3-9053-AB36FFBBBEA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D98C4341-E20C-4B96-8E82-A2D0E2C3BE81}" type="pres">
      <dgm:prSet presAssocID="{2C94D18F-AF0A-4FC3-B227-BCB87258ED11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193F6CB-AC11-4923-B457-B2A81ACDBDF8}" type="pres">
      <dgm:prSet presAssocID="{BEC89846-C054-49FE-963B-229BDD8C2F26}" presName="spacer" presStyleCnt="0"/>
      <dgm:spPr/>
    </dgm:pt>
    <dgm:pt modelId="{5F4B3BEB-E3CE-4D3B-8A0D-52F67496E48F}" type="pres">
      <dgm:prSet presAssocID="{72463B21-2B88-411B-9F46-2C55023C06A5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30B549FB-5047-4765-B600-D1AE50CA9D35}" srcId="{FA1049A8-FEC9-4EE3-9053-AB36FFBBBEAB}" destId="{72463B21-2B88-411B-9F46-2C55023C06A5}" srcOrd="1" destOrd="0" parTransId="{DFFD74FB-2258-4A8E-8C61-F93788E4CE9C}" sibTransId="{04D42AB8-4816-46AE-9ADD-05AC9CA86959}"/>
    <dgm:cxn modelId="{6B1B4482-FDFC-4B3E-984A-65094F964799}" type="presOf" srcId="{2C94D18F-AF0A-4FC3-B227-BCB87258ED11}" destId="{D98C4341-E20C-4B96-8E82-A2D0E2C3BE81}" srcOrd="0" destOrd="0" presId="urn:microsoft.com/office/officeart/2005/8/layout/vList2"/>
    <dgm:cxn modelId="{8E3E6029-427E-4846-AF98-2FD9EE2B6EEA}" type="presOf" srcId="{72463B21-2B88-411B-9F46-2C55023C06A5}" destId="{5F4B3BEB-E3CE-4D3B-8A0D-52F67496E48F}" srcOrd="0" destOrd="0" presId="urn:microsoft.com/office/officeart/2005/8/layout/vList2"/>
    <dgm:cxn modelId="{D963CF63-E11C-418F-9197-371017D3C7E0}" srcId="{FA1049A8-FEC9-4EE3-9053-AB36FFBBBEAB}" destId="{2C94D18F-AF0A-4FC3-B227-BCB87258ED11}" srcOrd="0" destOrd="0" parTransId="{FAABB76C-03A3-496B-9C62-D183A0E90819}" sibTransId="{BEC89846-C054-49FE-963B-229BDD8C2F26}"/>
    <dgm:cxn modelId="{1417BDF7-5964-4CCB-82D4-0D4C63F9CC73}" type="presOf" srcId="{FA1049A8-FEC9-4EE3-9053-AB36FFBBBEAB}" destId="{2C73E003-7AA8-4365-BD40-74F994401E32}" srcOrd="0" destOrd="0" presId="urn:microsoft.com/office/officeart/2005/8/layout/vList2"/>
    <dgm:cxn modelId="{5F70C2DA-4D21-4D8F-BB74-317B527341C5}" type="presParOf" srcId="{2C73E003-7AA8-4365-BD40-74F994401E32}" destId="{D98C4341-E20C-4B96-8E82-A2D0E2C3BE81}" srcOrd="0" destOrd="0" presId="urn:microsoft.com/office/officeart/2005/8/layout/vList2"/>
    <dgm:cxn modelId="{47B70DDC-0193-4690-BE4A-F30659196CD4}" type="presParOf" srcId="{2C73E003-7AA8-4365-BD40-74F994401E32}" destId="{3193F6CB-AC11-4923-B457-B2A81ACDBDF8}" srcOrd="1" destOrd="0" presId="urn:microsoft.com/office/officeart/2005/8/layout/vList2"/>
    <dgm:cxn modelId="{ABE1378D-0AC5-484C-9DD1-19288CCD5546}" type="presParOf" srcId="{2C73E003-7AA8-4365-BD40-74F994401E32}" destId="{5F4B3BEB-E3CE-4D3B-8A0D-52F67496E48F}" srcOrd="2" destOrd="0" presId="urn:microsoft.com/office/officeart/2005/8/layout/vList2"/>
  </dgm:cxnLst>
  <dgm:bg/>
  <dgm:whole/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5701266-3E31-4463-9E26-1FFF9C7DD1B8}" type="doc">
      <dgm:prSet loTypeId="urn:microsoft.com/office/officeart/2005/8/layout/list1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1E854E4D-159C-4794-90F9-27571C0F9E37}">
      <dgm:prSet/>
      <dgm:spPr/>
      <dgm:t>
        <a:bodyPr/>
        <a:lstStyle/>
        <a:p>
          <a:pPr rtl="0"/>
          <a:r>
            <a:rPr lang="fr-FR" dirty="0" smtClean="0"/>
            <a:t>Fondamentaux</a:t>
          </a:r>
          <a:endParaRPr lang="fr-FR" dirty="0"/>
        </a:p>
      </dgm:t>
    </dgm:pt>
    <dgm:pt modelId="{FAAA64A3-AA5C-4F3D-B030-F177D9F5CB4A}" type="parTrans" cxnId="{F4DF4132-E054-48CE-884A-7B23D1C5F47B}">
      <dgm:prSet/>
      <dgm:spPr/>
      <dgm:t>
        <a:bodyPr/>
        <a:lstStyle/>
        <a:p>
          <a:endParaRPr lang="fr-FR"/>
        </a:p>
      </dgm:t>
    </dgm:pt>
    <dgm:pt modelId="{17778144-97FE-4825-84BD-60486652DAF3}" type="sibTrans" cxnId="{F4DF4132-E054-48CE-884A-7B23D1C5F47B}">
      <dgm:prSet/>
      <dgm:spPr/>
      <dgm:t>
        <a:bodyPr/>
        <a:lstStyle/>
        <a:p>
          <a:endParaRPr lang="fr-FR"/>
        </a:p>
      </dgm:t>
    </dgm:pt>
    <dgm:pt modelId="{2EAE31A0-B727-49F2-BAE7-BB7ED90B236D}">
      <dgm:prSet/>
      <dgm:spPr/>
      <dgm:t>
        <a:bodyPr/>
        <a:lstStyle/>
        <a:p>
          <a:pPr rtl="0"/>
          <a:r>
            <a:rPr lang="fr-FR" dirty="0" smtClean="0"/>
            <a:t>XHTML est un document XML particulier</a:t>
          </a:r>
          <a:endParaRPr lang="fr-FR" dirty="0"/>
        </a:p>
      </dgm:t>
    </dgm:pt>
    <dgm:pt modelId="{E376C80A-906A-4D30-ADFE-F686A5E49D9B}" type="parTrans" cxnId="{C1C2A8EE-8EBD-4D5A-94D0-93D4EC9F94CA}">
      <dgm:prSet/>
      <dgm:spPr/>
      <dgm:t>
        <a:bodyPr/>
        <a:lstStyle/>
        <a:p>
          <a:endParaRPr lang="fr-FR"/>
        </a:p>
      </dgm:t>
    </dgm:pt>
    <dgm:pt modelId="{FB773A6A-6AC3-47A7-BEC2-3EAE273EE946}" type="sibTrans" cxnId="{C1C2A8EE-8EBD-4D5A-94D0-93D4EC9F94CA}">
      <dgm:prSet/>
      <dgm:spPr/>
      <dgm:t>
        <a:bodyPr/>
        <a:lstStyle/>
        <a:p>
          <a:endParaRPr lang="fr-FR"/>
        </a:p>
      </dgm:t>
    </dgm:pt>
    <dgm:pt modelId="{6D119CC5-74E1-42E8-B6C8-47B22A4F0868}">
      <dgm:prSet/>
      <dgm:spPr/>
      <dgm:t>
        <a:bodyPr/>
        <a:lstStyle/>
        <a:p>
          <a:pPr rtl="0"/>
          <a:r>
            <a:rPr lang="fr-FR" dirty="0" smtClean="0"/>
            <a:t>La syntaxe XHTML est plus stricte (moins de liberté laissée aux navigateurs) que celle de HTML</a:t>
          </a:r>
          <a:endParaRPr lang="fr-FR" dirty="0"/>
        </a:p>
      </dgm:t>
    </dgm:pt>
    <dgm:pt modelId="{FD10BA80-1D7E-46B5-9456-816FE0D680FE}" type="parTrans" cxnId="{A323E0D7-BFC9-4392-943C-D77C608B9583}">
      <dgm:prSet/>
      <dgm:spPr/>
      <dgm:t>
        <a:bodyPr/>
        <a:lstStyle/>
        <a:p>
          <a:endParaRPr lang="fr-FR"/>
        </a:p>
      </dgm:t>
    </dgm:pt>
    <dgm:pt modelId="{A64F9FA2-5BD3-4AF9-8262-9D3391F987A5}" type="sibTrans" cxnId="{A323E0D7-BFC9-4392-943C-D77C608B9583}">
      <dgm:prSet/>
      <dgm:spPr/>
      <dgm:t>
        <a:bodyPr/>
        <a:lstStyle/>
        <a:p>
          <a:endParaRPr lang="fr-FR"/>
        </a:p>
      </dgm:t>
    </dgm:pt>
    <dgm:pt modelId="{34F7E314-949C-4C8D-BCBE-27796418CD76}">
      <dgm:prSet/>
      <dgm:spPr/>
      <dgm:t>
        <a:bodyPr/>
        <a:lstStyle/>
        <a:p>
          <a:pPr rtl="0"/>
          <a:r>
            <a:rPr lang="fr-FR" u="sng" dirty="0" smtClean="0"/>
            <a:t>Rigueur favorise :</a:t>
          </a:r>
          <a:r>
            <a:rPr lang="fr-FR" u="none" dirty="0" smtClean="0"/>
            <a:t> relecture, </a:t>
          </a:r>
          <a:r>
            <a:rPr lang="fr-FR" i="1" dirty="0" smtClean="0"/>
            <a:t>souplesse, maintenabilité, développements, gain de temps …</a:t>
          </a:r>
          <a:endParaRPr lang="fr-FR" i="1" dirty="0"/>
        </a:p>
      </dgm:t>
    </dgm:pt>
    <dgm:pt modelId="{0F676D26-E1A1-4127-85C4-A86822946E85}" type="parTrans" cxnId="{E64AF383-7D98-4116-86B5-991F7DE08800}">
      <dgm:prSet/>
      <dgm:spPr/>
      <dgm:t>
        <a:bodyPr/>
        <a:lstStyle/>
        <a:p>
          <a:endParaRPr lang="fr-FR"/>
        </a:p>
      </dgm:t>
    </dgm:pt>
    <dgm:pt modelId="{D8015A70-2309-4748-8345-2EC6C9C97252}" type="sibTrans" cxnId="{E64AF383-7D98-4116-86B5-991F7DE08800}">
      <dgm:prSet/>
      <dgm:spPr/>
      <dgm:t>
        <a:bodyPr/>
        <a:lstStyle/>
        <a:p>
          <a:endParaRPr lang="fr-FR"/>
        </a:p>
      </dgm:t>
    </dgm:pt>
    <dgm:pt modelId="{0D3088F6-57C4-4E5A-B116-96F29E0B83C9}">
      <dgm:prSet/>
      <dgm:spPr/>
      <dgm:t>
        <a:bodyPr/>
        <a:lstStyle/>
        <a:p>
          <a:pPr rtl="0"/>
          <a:r>
            <a:rPr lang="fr-FR" dirty="0" smtClean="0"/>
            <a:t>Pas de notions de présentation dans le corps de la page</a:t>
          </a:r>
          <a:endParaRPr lang="fr-FR" dirty="0"/>
        </a:p>
      </dgm:t>
    </dgm:pt>
    <dgm:pt modelId="{AE520138-B113-4483-9FB2-56A7FEAC9B32}" type="parTrans" cxnId="{1F91629C-DB9F-4A3A-B52C-EFE0D1A2A373}">
      <dgm:prSet/>
      <dgm:spPr/>
      <dgm:t>
        <a:bodyPr/>
        <a:lstStyle/>
        <a:p>
          <a:endParaRPr lang="fr-FR"/>
        </a:p>
      </dgm:t>
    </dgm:pt>
    <dgm:pt modelId="{A42A420D-7EE1-4E7A-994A-B581F36DBB33}" type="sibTrans" cxnId="{1F91629C-DB9F-4A3A-B52C-EFE0D1A2A373}">
      <dgm:prSet/>
      <dgm:spPr/>
      <dgm:t>
        <a:bodyPr/>
        <a:lstStyle/>
        <a:p>
          <a:endParaRPr lang="fr-FR"/>
        </a:p>
      </dgm:t>
    </dgm:pt>
    <dgm:pt modelId="{9AB349E2-9441-4BB0-9C9C-0246C1F3F26A}">
      <dgm:prSet/>
      <dgm:spPr/>
      <dgm:t>
        <a:bodyPr/>
        <a:lstStyle/>
        <a:p>
          <a:pPr rtl="0"/>
          <a:r>
            <a:rPr lang="fr-FR" b="1" dirty="0" smtClean="0"/>
            <a:t>XHTML s’occupe juste du découpage hiérarchique</a:t>
          </a:r>
          <a:endParaRPr lang="fr-FR" b="1" dirty="0"/>
        </a:p>
      </dgm:t>
    </dgm:pt>
    <dgm:pt modelId="{BDD49EAD-5A78-4195-B71A-8F3305450FCC}" type="parTrans" cxnId="{B706B69B-CBD7-4F33-8F16-DA8A6256816F}">
      <dgm:prSet/>
      <dgm:spPr/>
      <dgm:t>
        <a:bodyPr/>
        <a:lstStyle/>
        <a:p>
          <a:endParaRPr lang="fr-FR"/>
        </a:p>
      </dgm:t>
    </dgm:pt>
    <dgm:pt modelId="{B7BF1C69-1F24-4B7A-8C06-511974D1C3FC}" type="sibTrans" cxnId="{B706B69B-CBD7-4F33-8F16-DA8A6256816F}">
      <dgm:prSet/>
      <dgm:spPr/>
      <dgm:t>
        <a:bodyPr/>
        <a:lstStyle/>
        <a:p>
          <a:endParaRPr lang="fr-FR"/>
        </a:p>
      </dgm:t>
    </dgm:pt>
    <dgm:pt modelId="{BC0A9EB1-4740-4C26-B53A-0ECF387D3154}">
      <dgm:prSet/>
      <dgm:spPr/>
      <dgm:t>
        <a:bodyPr/>
        <a:lstStyle/>
        <a:p>
          <a:pPr rtl="0"/>
          <a:r>
            <a:rPr lang="fr-FR" b="1" dirty="0" smtClean="0"/>
            <a:t>Les feuilles de style CSS servent à mettre en forme les pages</a:t>
          </a:r>
          <a:endParaRPr lang="fr-FR" b="1" dirty="0"/>
        </a:p>
      </dgm:t>
    </dgm:pt>
    <dgm:pt modelId="{DE917423-7C9D-480C-9E57-95375E48F170}" type="parTrans" cxnId="{899D3147-5922-45E8-B586-BE301DBE21B5}">
      <dgm:prSet/>
      <dgm:spPr/>
      <dgm:t>
        <a:bodyPr/>
        <a:lstStyle/>
        <a:p>
          <a:endParaRPr lang="fr-FR"/>
        </a:p>
      </dgm:t>
    </dgm:pt>
    <dgm:pt modelId="{EA55C6AE-19F1-47CA-846C-2E7D8B3C0884}" type="sibTrans" cxnId="{899D3147-5922-45E8-B586-BE301DBE21B5}">
      <dgm:prSet/>
      <dgm:spPr/>
      <dgm:t>
        <a:bodyPr/>
        <a:lstStyle/>
        <a:p>
          <a:endParaRPr lang="fr-FR"/>
        </a:p>
      </dgm:t>
    </dgm:pt>
    <dgm:pt modelId="{71C1770B-BFA2-4FCA-BA85-134D68F1E4FC}" type="pres">
      <dgm:prSet presAssocID="{35701266-3E31-4463-9E26-1FFF9C7DD1B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2A9FCB26-274B-4164-AF44-BD47A6895602}" type="pres">
      <dgm:prSet presAssocID="{1E854E4D-159C-4794-90F9-27571C0F9E37}" presName="parentLin" presStyleCnt="0"/>
      <dgm:spPr/>
    </dgm:pt>
    <dgm:pt modelId="{02E2EEC2-0B50-4A7D-8B55-70A4BEB05322}" type="pres">
      <dgm:prSet presAssocID="{1E854E4D-159C-4794-90F9-27571C0F9E37}" presName="parentLeftMargin" presStyleLbl="node1" presStyleIdx="0" presStyleCnt="1"/>
      <dgm:spPr/>
      <dgm:t>
        <a:bodyPr/>
        <a:lstStyle/>
        <a:p>
          <a:endParaRPr lang="fr-FR"/>
        </a:p>
      </dgm:t>
    </dgm:pt>
    <dgm:pt modelId="{8F12E82D-087F-420C-90D2-98B40E93FE11}" type="pres">
      <dgm:prSet presAssocID="{1E854E4D-159C-4794-90F9-27571C0F9E3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7EE979D-7188-463A-98AB-1108EFC91588}" type="pres">
      <dgm:prSet presAssocID="{1E854E4D-159C-4794-90F9-27571C0F9E37}" presName="negativeSpace" presStyleCnt="0"/>
      <dgm:spPr/>
    </dgm:pt>
    <dgm:pt modelId="{4ECF76A9-EDC2-4425-8AC2-844ED76F93FF}" type="pres">
      <dgm:prSet presAssocID="{1E854E4D-159C-4794-90F9-27571C0F9E37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4A061239-8764-4F1B-8ABB-218FFB5F5C32}" type="presOf" srcId="{BC0A9EB1-4740-4C26-B53A-0ECF387D3154}" destId="{4ECF76A9-EDC2-4425-8AC2-844ED76F93FF}" srcOrd="0" destOrd="5" presId="urn:microsoft.com/office/officeart/2005/8/layout/list1"/>
    <dgm:cxn modelId="{A0BD1E4F-11A4-4085-BD90-8734665ECAF5}" type="presOf" srcId="{6D119CC5-74E1-42E8-B6C8-47B22A4F0868}" destId="{4ECF76A9-EDC2-4425-8AC2-844ED76F93FF}" srcOrd="0" destOrd="1" presId="urn:microsoft.com/office/officeart/2005/8/layout/list1"/>
    <dgm:cxn modelId="{834C6246-6CAA-4E31-807F-AAC896E2D063}" type="presOf" srcId="{2EAE31A0-B727-49F2-BAE7-BB7ED90B236D}" destId="{4ECF76A9-EDC2-4425-8AC2-844ED76F93FF}" srcOrd="0" destOrd="0" presId="urn:microsoft.com/office/officeart/2005/8/layout/list1"/>
    <dgm:cxn modelId="{F4DF4132-E054-48CE-884A-7B23D1C5F47B}" srcId="{35701266-3E31-4463-9E26-1FFF9C7DD1B8}" destId="{1E854E4D-159C-4794-90F9-27571C0F9E37}" srcOrd="0" destOrd="0" parTransId="{FAAA64A3-AA5C-4F3D-B030-F177D9F5CB4A}" sibTransId="{17778144-97FE-4825-84BD-60486652DAF3}"/>
    <dgm:cxn modelId="{E64AF383-7D98-4116-86B5-991F7DE08800}" srcId="{6D119CC5-74E1-42E8-B6C8-47B22A4F0868}" destId="{34F7E314-949C-4C8D-BCBE-27796418CD76}" srcOrd="0" destOrd="0" parTransId="{0F676D26-E1A1-4127-85C4-A86822946E85}" sibTransId="{D8015A70-2309-4748-8345-2EC6C9C97252}"/>
    <dgm:cxn modelId="{C1495C79-5BDA-4ACB-A65D-E635AE92A3C6}" type="presOf" srcId="{9AB349E2-9441-4BB0-9C9C-0246C1F3F26A}" destId="{4ECF76A9-EDC2-4425-8AC2-844ED76F93FF}" srcOrd="0" destOrd="4" presId="urn:microsoft.com/office/officeart/2005/8/layout/list1"/>
    <dgm:cxn modelId="{36F084E4-56CC-4FEE-A327-4DC1ED560D74}" type="presOf" srcId="{0D3088F6-57C4-4E5A-B116-96F29E0B83C9}" destId="{4ECF76A9-EDC2-4425-8AC2-844ED76F93FF}" srcOrd="0" destOrd="3" presId="urn:microsoft.com/office/officeart/2005/8/layout/list1"/>
    <dgm:cxn modelId="{36C7FD78-6B56-4806-A40C-8212F45BCE79}" type="presOf" srcId="{1E854E4D-159C-4794-90F9-27571C0F9E37}" destId="{8F12E82D-087F-420C-90D2-98B40E93FE11}" srcOrd="1" destOrd="0" presId="urn:microsoft.com/office/officeart/2005/8/layout/list1"/>
    <dgm:cxn modelId="{5998F313-A70D-4134-8033-7AEF695183CB}" type="presOf" srcId="{34F7E314-949C-4C8D-BCBE-27796418CD76}" destId="{4ECF76A9-EDC2-4425-8AC2-844ED76F93FF}" srcOrd="0" destOrd="2" presId="urn:microsoft.com/office/officeart/2005/8/layout/list1"/>
    <dgm:cxn modelId="{5CEEFF8E-6A18-4150-874C-78DD1FB60FBF}" type="presOf" srcId="{1E854E4D-159C-4794-90F9-27571C0F9E37}" destId="{02E2EEC2-0B50-4A7D-8B55-70A4BEB05322}" srcOrd="0" destOrd="0" presId="urn:microsoft.com/office/officeart/2005/8/layout/list1"/>
    <dgm:cxn modelId="{CD1D4F90-4F11-40A6-9D89-793269F9EEC7}" type="presOf" srcId="{35701266-3E31-4463-9E26-1FFF9C7DD1B8}" destId="{71C1770B-BFA2-4FCA-BA85-134D68F1E4FC}" srcOrd="0" destOrd="0" presId="urn:microsoft.com/office/officeart/2005/8/layout/list1"/>
    <dgm:cxn modelId="{A323E0D7-BFC9-4392-943C-D77C608B9583}" srcId="{1E854E4D-159C-4794-90F9-27571C0F9E37}" destId="{6D119CC5-74E1-42E8-B6C8-47B22A4F0868}" srcOrd="1" destOrd="0" parTransId="{FD10BA80-1D7E-46B5-9456-816FE0D680FE}" sibTransId="{A64F9FA2-5BD3-4AF9-8262-9D3391F987A5}"/>
    <dgm:cxn modelId="{B706B69B-CBD7-4F33-8F16-DA8A6256816F}" srcId="{1E854E4D-159C-4794-90F9-27571C0F9E37}" destId="{9AB349E2-9441-4BB0-9C9C-0246C1F3F26A}" srcOrd="3" destOrd="0" parTransId="{BDD49EAD-5A78-4195-B71A-8F3305450FCC}" sibTransId="{B7BF1C69-1F24-4B7A-8C06-511974D1C3FC}"/>
    <dgm:cxn modelId="{1F91629C-DB9F-4A3A-B52C-EFE0D1A2A373}" srcId="{1E854E4D-159C-4794-90F9-27571C0F9E37}" destId="{0D3088F6-57C4-4E5A-B116-96F29E0B83C9}" srcOrd="2" destOrd="0" parTransId="{AE520138-B113-4483-9FB2-56A7FEAC9B32}" sibTransId="{A42A420D-7EE1-4E7A-994A-B581F36DBB33}"/>
    <dgm:cxn modelId="{C1C2A8EE-8EBD-4D5A-94D0-93D4EC9F94CA}" srcId="{1E854E4D-159C-4794-90F9-27571C0F9E37}" destId="{2EAE31A0-B727-49F2-BAE7-BB7ED90B236D}" srcOrd="0" destOrd="0" parTransId="{E376C80A-906A-4D30-ADFE-F686A5E49D9B}" sibTransId="{FB773A6A-6AC3-47A7-BEC2-3EAE273EE946}"/>
    <dgm:cxn modelId="{899D3147-5922-45E8-B586-BE301DBE21B5}" srcId="{1E854E4D-159C-4794-90F9-27571C0F9E37}" destId="{BC0A9EB1-4740-4C26-B53A-0ECF387D3154}" srcOrd="4" destOrd="0" parTransId="{DE917423-7C9D-480C-9E57-95375E48F170}" sibTransId="{EA55C6AE-19F1-47CA-846C-2E7D8B3C0884}"/>
    <dgm:cxn modelId="{B6A4766A-2EAF-44C0-B22C-49DB50AD7C01}" type="presParOf" srcId="{71C1770B-BFA2-4FCA-BA85-134D68F1E4FC}" destId="{2A9FCB26-274B-4164-AF44-BD47A6895602}" srcOrd="0" destOrd="0" presId="urn:microsoft.com/office/officeart/2005/8/layout/list1"/>
    <dgm:cxn modelId="{EA4844E7-D26A-49E0-9A8F-DAADCFE2E4C0}" type="presParOf" srcId="{2A9FCB26-274B-4164-AF44-BD47A6895602}" destId="{02E2EEC2-0B50-4A7D-8B55-70A4BEB05322}" srcOrd="0" destOrd="0" presId="urn:microsoft.com/office/officeart/2005/8/layout/list1"/>
    <dgm:cxn modelId="{3F4D2EA4-4CD6-4888-8F2B-D709279B4C1A}" type="presParOf" srcId="{2A9FCB26-274B-4164-AF44-BD47A6895602}" destId="{8F12E82D-087F-420C-90D2-98B40E93FE11}" srcOrd="1" destOrd="0" presId="urn:microsoft.com/office/officeart/2005/8/layout/list1"/>
    <dgm:cxn modelId="{2042B321-75EF-4FF0-AE01-0DEBB8962BD7}" type="presParOf" srcId="{71C1770B-BFA2-4FCA-BA85-134D68F1E4FC}" destId="{37EE979D-7188-463A-98AB-1108EFC91588}" srcOrd="1" destOrd="0" presId="urn:microsoft.com/office/officeart/2005/8/layout/list1"/>
    <dgm:cxn modelId="{2A30FBC8-5041-43BA-9CF2-0E060E1F55C0}" type="presParOf" srcId="{71C1770B-BFA2-4FCA-BA85-134D68F1E4FC}" destId="{4ECF76A9-EDC2-4425-8AC2-844ED76F93FF}" srcOrd="2" destOrd="0" presId="urn:microsoft.com/office/officeart/2005/8/layout/list1"/>
  </dgm:cxnLst>
  <dgm:bg/>
  <dgm:whole/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161C27C-4A10-4DC1-BBA8-5C73109EADD7}" type="doc">
      <dgm:prSet loTypeId="urn:microsoft.com/office/officeart/2005/8/layout/list1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DBCE7A36-AB69-4F44-89D9-77E0C157C30F}">
      <dgm:prSet custT="1"/>
      <dgm:spPr/>
      <dgm:t>
        <a:bodyPr/>
        <a:lstStyle/>
        <a:p>
          <a:pPr rtl="0"/>
          <a:r>
            <a:rPr lang="fr-FR" sz="1600" dirty="0" smtClean="0"/>
            <a:t>Emploi d’un DTD recommandé par le W3C :</a:t>
          </a:r>
          <a:endParaRPr lang="fr-FR" sz="1600" dirty="0"/>
        </a:p>
      </dgm:t>
    </dgm:pt>
    <dgm:pt modelId="{2E968977-53C3-494F-84FC-2F3FDEAF9F0D}" type="parTrans" cxnId="{79B3697F-409E-4D23-8B43-898685D33DE7}">
      <dgm:prSet/>
      <dgm:spPr/>
      <dgm:t>
        <a:bodyPr/>
        <a:lstStyle/>
        <a:p>
          <a:endParaRPr lang="fr-FR"/>
        </a:p>
      </dgm:t>
    </dgm:pt>
    <dgm:pt modelId="{B3E67E37-89D6-48AB-95BB-AF8B325EC77A}" type="sibTrans" cxnId="{79B3697F-409E-4D23-8B43-898685D33DE7}">
      <dgm:prSet/>
      <dgm:spPr/>
      <dgm:t>
        <a:bodyPr/>
        <a:lstStyle/>
        <a:p>
          <a:endParaRPr lang="fr-FR"/>
        </a:p>
      </dgm:t>
    </dgm:pt>
    <dgm:pt modelId="{BCE96FCB-D2DF-4BAD-97D1-62E003894E69}">
      <dgm:prSet custT="1"/>
      <dgm:spPr/>
      <dgm:t>
        <a:bodyPr/>
        <a:lstStyle/>
        <a:p>
          <a:pPr rtl="0"/>
          <a:r>
            <a:rPr lang="fr-FR" sz="1200" dirty="0" err="1" smtClean="0"/>
            <a:t>xhtml</a:t>
          </a:r>
          <a:r>
            <a:rPr lang="fr-FR" sz="1200" dirty="0" smtClean="0"/>
            <a:t> 1.0 strict (version rigoureuse)</a:t>
          </a:r>
          <a:endParaRPr lang="fr-FR" sz="1200" dirty="0"/>
        </a:p>
      </dgm:t>
    </dgm:pt>
    <dgm:pt modelId="{07608BD8-A39F-4A54-AE3E-C0CE736FB2DB}" type="parTrans" cxnId="{D734840E-8613-498E-9430-AF851CC93651}">
      <dgm:prSet/>
      <dgm:spPr/>
      <dgm:t>
        <a:bodyPr/>
        <a:lstStyle/>
        <a:p>
          <a:endParaRPr lang="fr-FR"/>
        </a:p>
      </dgm:t>
    </dgm:pt>
    <dgm:pt modelId="{F4765C3E-E2A0-46EC-B604-E8EAF7465E69}" type="sibTrans" cxnId="{D734840E-8613-498E-9430-AF851CC93651}">
      <dgm:prSet/>
      <dgm:spPr/>
      <dgm:t>
        <a:bodyPr/>
        <a:lstStyle/>
        <a:p>
          <a:endParaRPr lang="fr-FR"/>
        </a:p>
      </dgm:t>
    </dgm:pt>
    <dgm:pt modelId="{75731CCF-28BE-4A0D-AF51-D9BBAFAAEF04}">
      <dgm:prSet custT="1"/>
      <dgm:spPr/>
      <dgm:t>
        <a:bodyPr/>
        <a:lstStyle/>
        <a:p>
          <a:pPr rtl="0"/>
          <a:r>
            <a:rPr lang="fr-FR" sz="1200" dirty="0" smtClean="0"/>
            <a:t>&lt;!DOCTYPE html PUBLIC "-//W3C//DTD XHTML 1.0 Strict//EN"  </a:t>
          </a:r>
          <a:endParaRPr lang="fr-FR" sz="1200" dirty="0"/>
        </a:p>
      </dgm:t>
    </dgm:pt>
    <dgm:pt modelId="{A44889C3-371C-43F3-9EBB-69EC957405A1}" type="parTrans" cxnId="{FBB2D9A1-E88D-4798-9DC1-78BB57DC73CD}">
      <dgm:prSet/>
      <dgm:spPr/>
      <dgm:t>
        <a:bodyPr/>
        <a:lstStyle/>
        <a:p>
          <a:endParaRPr lang="fr-FR"/>
        </a:p>
      </dgm:t>
    </dgm:pt>
    <dgm:pt modelId="{E8636F4B-D25F-4496-A545-8486D4B55C1D}" type="sibTrans" cxnId="{FBB2D9A1-E88D-4798-9DC1-78BB57DC73CD}">
      <dgm:prSet/>
      <dgm:spPr/>
      <dgm:t>
        <a:bodyPr/>
        <a:lstStyle/>
        <a:p>
          <a:endParaRPr lang="fr-FR"/>
        </a:p>
      </dgm:t>
    </dgm:pt>
    <dgm:pt modelId="{CB6322C7-AFC9-4534-88DC-950D60C0F95E}">
      <dgm:prSet custT="1"/>
      <dgm:spPr/>
      <dgm:t>
        <a:bodyPr/>
        <a:lstStyle/>
        <a:p>
          <a:pPr rtl="0"/>
          <a:r>
            <a:rPr lang="fr-FR" sz="1200" dirty="0" smtClean="0"/>
            <a:t>"http://www.w3.org/TR/xhtml1/DTD/xhtml1-strict.dtd"&gt;</a:t>
          </a:r>
          <a:endParaRPr lang="fr-FR" sz="1200" dirty="0"/>
        </a:p>
      </dgm:t>
    </dgm:pt>
    <dgm:pt modelId="{8F2E54DB-8DB9-4318-8CCA-1199C303607B}" type="parTrans" cxnId="{3A13A4F4-F2F8-4106-970B-CF37B9C7ADD0}">
      <dgm:prSet/>
      <dgm:spPr/>
      <dgm:t>
        <a:bodyPr/>
        <a:lstStyle/>
        <a:p>
          <a:endParaRPr lang="fr-FR"/>
        </a:p>
      </dgm:t>
    </dgm:pt>
    <dgm:pt modelId="{7047F3A1-879D-483B-9775-2EE13AA023B4}" type="sibTrans" cxnId="{3A13A4F4-F2F8-4106-970B-CF37B9C7ADD0}">
      <dgm:prSet/>
      <dgm:spPr/>
      <dgm:t>
        <a:bodyPr/>
        <a:lstStyle/>
        <a:p>
          <a:endParaRPr lang="fr-FR"/>
        </a:p>
      </dgm:t>
    </dgm:pt>
    <dgm:pt modelId="{E28A1C7E-F521-43FC-A5C3-71CFD319F729}">
      <dgm:prSet custT="1"/>
      <dgm:spPr/>
      <dgm:t>
        <a:bodyPr/>
        <a:lstStyle/>
        <a:p>
          <a:pPr rtl="0"/>
          <a:r>
            <a:rPr lang="fr-FR" sz="1200" dirty="0" err="1" smtClean="0"/>
            <a:t>xhtml</a:t>
          </a:r>
          <a:r>
            <a:rPr lang="fr-FR" sz="1200" dirty="0" smtClean="0"/>
            <a:t> 1.0 </a:t>
          </a:r>
          <a:r>
            <a:rPr lang="fr-FR" sz="1200" dirty="0" err="1" smtClean="0"/>
            <a:t>transitional</a:t>
          </a:r>
          <a:r>
            <a:rPr lang="fr-FR" sz="1200" dirty="0" smtClean="0"/>
            <a:t> (version prévue pour réaliser une transition vers la version stricte – plus permissive –</a:t>
          </a:r>
          <a:endParaRPr lang="fr-FR" sz="1200" dirty="0"/>
        </a:p>
      </dgm:t>
    </dgm:pt>
    <dgm:pt modelId="{F37A2FAF-FEA6-4478-9CE0-7B4410D563C1}" type="parTrans" cxnId="{CC61F867-83BE-48C4-A35D-B1D25F5B73EC}">
      <dgm:prSet/>
      <dgm:spPr/>
      <dgm:t>
        <a:bodyPr/>
        <a:lstStyle/>
        <a:p>
          <a:endParaRPr lang="fr-FR"/>
        </a:p>
      </dgm:t>
    </dgm:pt>
    <dgm:pt modelId="{BEA41137-E924-4F0B-B967-71AE2ECAF0A1}" type="sibTrans" cxnId="{CC61F867-83BE-48C4-A35D-B1D25F5B73EC}">
      <dgm:prSet/>
      <dgm:spPr/>
      <dgm:t>
        <a:bodyPr/>
        <a:lstStyle/>
        <a:p>
          <a:endParaRPr lang="fr-FR"/>
        </a:p>
      </dgm:t>
    </dgm:pt>
    <dgm:pt modelId="{08F77E12-3EB0-4F09-8B87-42100B091907}">
      <dgm:prSet custT="1"/>
      <dgm:spPr/>
      <dgm:t>
        <a:bodyPr/>
        <a:lstStyle/>
        <a:p>
          <a:pPr rtl="0"/>
          <a:r>
            <a:rPr lang="fr-FR" sz="1200" dirty="0" smtClean="0"/>
            <a:t>&lt;!DOCTYPE html PUBLIC "-//W3C//DTD </a:t>
          </a:r>
          <a:r>
            <a:rPr lang="fr-FR" sz="1200" dirty="0" smtClean="0">
              <a:solidFill>
                <a:srgbClr val="FF0000"/>
              </a:solidFill>
            </a:rPr>
            <a:t>XHTML 1.0 </a:t>
          </a:r>
          <a:r>
            <a:rPr lang="fr-FR" sz="1200" dirty="0" err="1" smtClean="0">
              <a:solidFill>
                <a:srgbClr val="FF0000"/>
              </a:solidFill>
            </a:rPr>
            <a:t>Transitional</a:t>
          </a:r>
          <a:r>
            <a:rPr lang="fr-FR" sz="1200" dirty="0" smtClean="0"/>
            <a:t>//EN" "http://www.w3.org/TR/xhtml1/DTD/</a:t>
          </a:r>
          <a:r>
            <a:rPr lang="fr-FR" sz="1200" dirty="0" smtClean="0">
              <a:solidFill>
                <a:srgbClr val="FF0000"/>
              </a:solidFill>
            </a:rPr>
            <a:t>xhtml1-transitional.</a:t>
          </a:r>
          <a:r>
            <a:rPr lang="fr-FR" sz="1200" dirty="0" smtClean="0"/>
            <a:t>dtd"&gt; </a:t>
          </a:r>
          <a:endParaRPr lang="fr-FR" sz="1200" dirty="0"/>
        </a:p>
      </dgm:t>
    </dgm:pt>
    <dgm:pt modelId="{49D071F5-FDBC-448C-B9C9-B22D17A5D1CA}" type="parTrans" cxnId="{47BF50D4-8340-4324-917F-842A76A15D71}">
      <dgm:prSet/>
      <dgm:spPr/>
      <dgm:t>
        <a:bodyPr/>
        <a:lstStyle/>
        <a:p>
          <a:endParaRPr lang="fr-FR"/>
        </a:p>
      </dgm:t>
    </dgm:pt>
    <dgm:pt modelId="{7D2D5294-F8F1-4DE9-8BD5-E6C276227D39}" type="sibTrans" cxnId="{47BF50D4-8340-4324-917F-842A76A15D71}">
      <dgm:prSet/>
      <dgm:spPr/>
      <dgm:t>
        <a:bodyPr/>
        <a:lstStyle/>
        <a:p>
          <a:endParaRPr lang="fr-FR"/>
        </a:p>
      </dgm:t>
    </dgm:pt>
    <dgm:pt modelId="{9979A61A-08FE-487D-8989-37F8E5215A24}">
      <dgm:prSet custT="1"/>
      <dgm:spPr/>
      <dgm:t>
        <a:bodyPr/>
        <a:lstStyle/>
        <a:p>
          <a:pPr rtl="0"/>
          <a:r>
            <a:rPr lang="fr-FR" sz="1600" dirty="0" smtClean="0"/>
            <a:t>Ne pas développer dans un navigateur à l'implémentation HTML/CSS réputée défectueuse.</a:t>
          </a:r>
          <a:endParaRPr lang="fr-FR" sz="1600" dirty="0"/>
        </a:p>
      </dgm:t>
    </dgm:pt>
    <dgm:pt modelId="{9B8AA54D-ECDD-4160-A5B9-080AA356FA40}" type="parTrans" cxnId="{F16DA79F-C116-4C25-ADB9-DC127361A303}">
      <dgm:prSet/>
      <dgm:spPr/>
      <dgm:t>
        <a:bodyPr/>
        <a:lstStyle/>
        <a:p>
          <a:endParaRPr lang="fr-FR"/>
        </a:p>
      </dgm:t>
    </dgm:pt>
    <dgm:pt modelId="{9F29403D-5D2E-4951-9C6C-C434DA1F8C29}" type="sibTrans" cxnId="{F16DA79F-C116-4C25-ADB9-DC127361A303}">
      <dgm:prSet/>
      <dgm:spPr/>
      <dgm:t>
        <a:bodyPr/>
        <a:lstStyle/>
        <a:p>
          <a:endParaRPr lang="fr-FR"/>
        </a:p>
      </dgm:t>
    </dgm:pt>
    <dgm:pt modelId="{779CBC49-A24F-4BD6-8879-EB4559FCE989}">
      <dgm:prSet custT="1"/>
      <dgm:spPr/>
      <dgm:t>
        <a:bodyPr/>
        <a:lstStyle/>
        <a:p>
          <a:pPr rtl="0"/>
          <a:r>
            <a:rPr lang="fr-FR" sz="1200" dirty="0" smtClean="0"/>
            <a:t>Autrement dit : ne pas utiliser IE 7.0 comme navigateur-type (IE 8.0 ?). Préférer les navigateurs modernes implémentant strictement les formats HTML et CSS : </a:t>
          </a:r>
          <a:r>
            <a:rPr lang="fr-FR" sz="1200" dirty="0" err="1" smtClean="0"/>
            <a:t>Firefox</a:t>
          </a:r>
          <a:r>
            <a:rPr lang="fr-FR" sz="1200" dirty="0" smtClean="0"/>
            <a:t>, </a:t>
          </a:r>
          <a:r>
            <a:rPr lang="fr-FR" sz="1200" dirty="0" err="1" smtClean="0"/>
            <a:t>Opera</a:t>
          </a:r>
          <a:r>
            <a:rPr lang="fr-FR" sz="1200" dirty="0" smtClean="0"/>
            <a:t>, … (Après il convient aussi de tester sur IE!)</a:t>
          </a:r>
          <a:endParaRPr lang="fr-FR" sz="1200" dirty="0"/>
        </a:p>
      </dgm:t>
    </dgm:pt>
    <dgm:pt modelId="{9F4A4CEB-FA73-44AA-AAA7-EB422E9EDFC8}" type="parTrans" cxnId="{0DD78CCA-19B4-499A-8836-36B0AE1C8550}">
      <dgm:prSet/>
      <dgm:spPr/>
      <dgm:t>
        <a:bodyPr/>
        <a:lstStyle/>
        <a:p>
          <a:endParaRPr lang="fr-FR"/>
        </a:p>
      </dgm:t>
    </dgm:pt>
    <dgm:pt modelId="{EC9D1106-7764-4D59-95AA-D4ED67F5C451}" type="sibTrans" cxnId="{0DD78CCA-19B4-499A-8836-36B0AE1C8550}">
      <dgm:prSet/>
      <dgm:spPr/>
      <dgm:t>
        <a:bodyPr/>
        <a:lstStyle/>
        <a:p>
          <a:endParaRPr lang="fr-FR"/>
        </a:p>
      </dgm:t>
    </dgm:pt>
    <dgm:pt modelId="{509DBA0E-2D69-474E-A03C-4ED0A9B00038}">
      <dgm:prSet custT="1"/>
      <dgm:spPr/>
      <dgm:t>
        <a:bodyPr/>
        <a:lstStyle/>
        <a:p>
          <a:pPr rtl="0"/>
          <a:endParaRPr lang="fr-FR" sz="1200" dirty="0"/>
        </a:p>
      </dgm:t>
    </dgm:pt>
    <dgm:pt modelId="{FB9E41BF-DC10-4C6D-A8D6-0A18FDAC5F6C}" type="parTrans" cxnId="{747CC1B5-A023-407F-A39B-1F7BED230CD8}">
      <dgm:prSet/>
      <dgm:spPr/>
    </dgm:pt>
    <dgm:pt modelId="{1CC218F9-2618-4E03-A5AB-D4FCB280FE90}" type="sibTrans" cxnId="{747CC1B5-A023-407F-A39B-1F7BED230CD8}">
      <dgm:prSet/>
      <dgm:spPr/>
    </dgm:pt>
    <dgm:pt modelId="{7FB93906-9E38-451C-A248-C9DD8251F471}">
      <dgm:prSet custT="1"/>
      <dgm:spPr/>
      <dgm:t>
        <a:bodyPr/>
        <a:lstStyle/>
        <a:p>
          <a:pPr rtl="0"/>
          <a:endParaRPr lang="fr-FR" sz="1200" dirty="0"/>
        </a:p>
      </dgm:t>
    </dgm:pt>
    <dgm:pt modelId="{A57E6296-458E-45F6-9D36-21899F87CB1B}" type="parTrans" cxnId="{1CC8602D-7DF7-4840-B3AE-6211C66AEE18}">
      <dgm:prSet/>
      <dgm:spPr/>
    </dgm:pt>
    <dgm:pt modelId="{9D48A215-CF4C-41F2-916A-79675FE13B1D}" type="sibTrans" cxnId="{1CC8602D-7DF7-4840-B3AE-6211C66AEE18}">
      <dgm:prSet/>
      <dgm:spPr/>
    </dgm:pt>
    <dgm:pt modelId="{01DE6A30-6779-44C5-A9D0-12603103A997}" type="pres">
      <dgm:prSet presAssocID="{A161C27C-4A10-4DC1-BBA8-5C73109EADD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7249526D-96F6-4DFD-AA69-467256472362}" type="pres">
      <dgm:prSet presAssocID="{DBCE7A36-AB69-4F44-89D9-77E0C157C30F}" presName="parentLin" presStyleCnt="0"/>
      <dgm:spPr/>
    </dgm:pt>
    <dgm:pt modelId="{53530E02-9604-4AC3-BC5C-263D8D7BE522}" type="pres">
      <dgm:prSet presAssocID="{DBCE7A36-AB69-4F44-89D9-77E0C157C30F}" presName="parentLeftMargin" presStyleLbl="node1" presStyleIdx="0" presStyleCnt="2"/>
      <dgm:spPr/>
      <dgm:t>
        <a:bodyPr/>
        <a:lstStyle/>
        <a:p>
          <a:endParaRPr lang="fr-FR"/>
        </a:p>
      </dgm:t>
    </dgm:pt>
    <dgm:pt modelId="{16EED998-06BA-4339-ACD4-6EC3B25E12B3}" type="pres">
      <dgm:prSet presAssocID="{DBCE7A36-AB69-4F44-89D9-77E0C157C30F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7CA16FA-169F-4F3F-99FF-53B320CBC397}" type="pres">
      <dgm:prSet presAssocID="{DBCE7A36-AB69-4F44-89D9-77E0C157C30F}" presName="negativeSpace" presStyleCnt="0"/>
      <dgm:spPr/>
    </dgm:pt>
    <dgm:pt modelId="{E1F28261-AC1A-422D-B4AE-CA4E76D16F11}" type="pres">
      <dgm:prSet presAssocID="{DBCE7A36-AB69-4F44-89D9-77E0C157C30F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823058D-8DF6-477A-AD6A-63D4EF876280}" type="pres">
      <dgm:prSet presAssocID="{B3E67E37-89D6-48AB-95BB-AF8B325EC77A}" presName="spaceBetweenRectangles" presStyleCnt="0"/>
      <dgm:spPr/>
    </dgm:pt>
    <dgm:pt modelId="{0B9DA923-46FA-4FF4-9E0D-14F05F4FEA40}" type="pres">
      <dgm:prSet presAssocID="{9979A61A-08FE-487D-8989-37F8E5215A24}" presName="parentLin" presStyleCnt="0"/>
      <dgm:spPr/>
    </dgm:pt>
    <dgm:pt modelId="{31BF91FA-5D87-4F98-8C5D-976685C1FCC1}" type="pres">
      <dgm:prSet presAssocID="{9979A61A-08FE-487D-8989-37F8E5215A24}" presName="parentLeftMargin" presStyleLbl="node1" presStyleIdx="0" presStyleCnt="2"/>
      <dgm:spPr/>
      <dgm:t>
        <a:bodyPr/>
        <a:lstStyle/>
        <a:p>
          <a:endParaRPr lang="fr-FR"/>
        </a:p>
      </dgm:t>
    </dgm:pt>
    <dgm:pt modelId="{FF343A8A-0119-4351-9FC5-36EBF56FA002}" type="pres">
      <dgm:prSet presAssocID="{9979A61A-08FE-487D-8989-37F8E5215A24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2B2607E-D683-4380-96DD-0802BDE0E177}" type="pres">
      <dgm:prSet presAssocID="{9979A61A-08FE-487D-8989-37F8E5215A24}" presName="negativeSpace" presStyleCnt="0"/>
      <dgm:spPr/>
    </dgm:pt>
    <dgm:pt modelId="{D0628E13-06CE-4BE0-86E4-17F50CE6D0DE}" type="pres">
      <dgm:prSet presAssocID="{9979A61A-08FE-487D-8989-37F8E5215A24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EA1F4AA5-6B0A-45B4-87B6-2B94850FB047}" type="presOf" srcId="{75731CCF-28BE-4A0D-AF51-D9BBAFAAEF04}" destId="{E1F28261-AC1A-422D-B4AE-CA4E76D16F11}" srcOrd="0" destOrd="1" presId="urn:microsoft.com/office/officeart/2005/8/layout/list1"/>
    <dgm:cxn modelId="{8BA2D35A-8321-4DA3-AC43-F71BDBAF0BE9}" type="presOf" srcId="{509DBA0E-2D69-474E-A03C-4ED0A9B00038}" destId="{E1F28261-AC1A-422D-B4AE-CA4E76D16F11}" srcOrd="0" destOrd="4" presId="urn:microsoft.com/office/officeart/2005/8/layout/list1"/>
    <dgm:cxn modelId="{99F6088A-BFF9-4AA5-A1ED-D4500396CCC5}" type="presOf" srcId="{779CBC49-A24F-4BD6-8879-EB4559FCE989}" destId="{D0628E13-06CE-4BE0-86E4-17F50CE6D0DE}" srcOrd="0" destOrd="0" presId="urn:microsoft.com/office/officeart/2005/8/layout/list1"/>
    <dgm:cxn modelId="{C3395F9D-EDA4-4EE6-89C8-54A49C9BDDBC}" type="presOf" srcId="{9979A61A-08FE-487D-8989-37F8E5215A24}" destId="{FF343A8A-0119-4351-9FC5-36EBF56FA002}" srcOrd="1" destOrd="0" presId="urn:microsoft.com/office/officeart/2005/8/layout/list1"/>
    <dgm:cxn modelId="{CC61F867-83BE-48C4-A35D-B1D25F5B73EC}" srcId="{DBCE7A36-AB69-4F44-89D9-77E0C157C30F}" destId="{E28A1C7E-F521-43FC-A5C3-71CFD319F729}" srcOrd="1" destOrd="0" parTransId="{F37A2FAF-FEA6-4478-9CE0-7B4410D563C1}" sibTransId="{BEA41137-E924-4F0B-B967-71AE2ECAF0A1}"/>
    <dgm:cxn modelId="{747CC1B5-A023-407F-A39B-1F7BED230CD8}" srcId="{BCE96FCB-D2DF-4BAD-97D1-62E003894E69}" destId="{509DBA0E-2D69-474E-A03C-4ED0A9B00038}" srcOrd="3" destOrd="0" parTransId="{FB9E41BF-DC10-4C6D-A8D6-0A18FDAC5F6C}" sibTransId="{1CC218F9-2618-4E03-A5AB-D4FCB280FE90}"/>
    <dgm:cxn modelId="{3F66FBE6-0D35-4E2A-AD0A-2036CC068049}" type="presOf" srcId="{A161C27C-4A10-4DC1-BBA8-5C73109EADD7}" destId="{01DE6A30-6779-44C5-A9D0-12603103A997}" srcOrd="0" destOrd="0" presId="urn:microsoft.com/office/officeart/2005/8/layout/list1"/>
    <dgm:cxn modelId="{E95B4AD9-328A-4F26-B0B7-3164EE7CDC9F}" type="presOf" srcId="{E28A1C7E-F521-43FC-A5C3-71CFD319F729}" destId="{E1F28261-AC1A-422D-B4AE-CA4E76D16F11}" srcOrd="0" destOrd="5" presId="urn:microsoft.com/office/officeart/2005/8/layout/list1"/>
    <dgm:cxn modelId="{1CC8602D-7DF7-4840-B3AE-6211C66AEE18}" srcId="{BCE96FCB-D2DF-4BAD-97D1-62E003894E69}" destId="{7FB93906-9E38-451C-A248-C9DD8251F471}" srcOrd="2" destOrd="0" parTransId="{A57E6296-458E-45F6-9D36-21899F87CB1B}" sibTransId="{9D48A215-CF4C-41F2-916A-79675FE13B1D}"/>
    <dgm:cxn modelId="{47BF50D4-8340-4324-917F-842A76A15D71}" srcId="{E28A1C7E-F521-43FC-A5C3-71CFD319F729}" destId="{08F77E12-3EB0-4F09-8B87-42100B091907}" srcOrd="0" destOrd="0" parTransId="{49D071F5-FDBC-448C-B9C9-B22D17A5D1CA}" sibTransId="{7D2D5294-F8F1-4DE9-8BD5-E6C276227D39}"/>
    <dgm:cxn modelId="{D734840E-8613-498E-9430-AF851CC93651}" srcId="{DBCE7A36-AB69-4F44-89D9-77E0C157C30F}" destId="{BCE96FCB-D2DF-4BAD-97D1-62E003894E69}" srcOrd="0" destOrd="0" parTransId="{07608BD8-A39F-4A54-AE3E-C0CE736FB2DB}" sibTransId="{F4765C3E-E2A0-46EC-B604-E8EAF7465E69}"/>
    <dgm:cxn modelId="{2347EA39-EC68-42BA-BECE-BAA41432B227}" type="presOf" srcId="{7FB93906-9E38-451C-A248-C9DD8251F471}" destId="{E1F28261-AC1A-422D-B4AE-CA4E76D16F11}" srcOrd="0" destOrd="3" presId="urn:microsoft.com/office/officeart/2005/8/layout/list1"/>
    <dgm:cxn modelId="{0BE3CA5B-7129-47C1-B671-16A75A719E4F}" type="presOf" srcId="{9979A61A-08FE-487D-8989-37F8E5215A24}" destId="{31BF91FA-5D87-4F98-8C5D-976685C1FCC1}" srcOrd="0" destOrd="0" presId="urn:microsoft.com/office/officeart/2005/8/layout/list1"/>
    <dgm:cxn modelId="{F16DA79F-C116-4C25-ADB9-DC127361A303}" srcId="{A161C27C-4A10-4DC1-BBA8-5C73109EADD7}" destId="{9979A61A-08FE-487D-8989-37F8E5215A24}" srcOrd="1" destOrd="0" parTransId="{9B8AA54D-ECDD-4160-A5B9-080AA356FA40}" sibTransId="{9F29403D-5D2E-4951-9C6C-C434DA1F8C29}"/>
    <dgm:cxn modelId="{BB8AB0CE-0902-459A-83ED-A62FD0B9C559}" type="presOf" srcId="{BCE96FCB-D2DF-4BAD-97D1-62E003894E69}" destId="{E1F28261-AC1A-422D-B4AE-CA4E76D16F11}" srcOrd="0" destOrd="0" presId="urn:microsoft.com/office/officeart/2005/8/layout/list1"/>
    <dgm:cxn modelId="{79B3697F-409E-4D23-8B43-898685D33DE7}" srcId="{A161C27C-4A10-4DC1-BBA8-5C73109EADD7}" destId="{DBCE7A36-AB69-4F44-89D9-77E0C157C30F}" srcOrd="0" destOrd="0" parTransId="{2E968977-53C3-494F-84FC-2F3FDEAF9F0D}" sibTransId="{B3E67E37-89D6-48AB-95BB-AF8B325EC77A}"/>
    <dgm:cxn modelId="{0DD78CCA-19B4-499A-8836-36B0AE1C8550}" srcId="{9979A61A-08FE-487D-8989-37F8E5215A24}" destId="{779CBC49-A24F-4BD6-8879-EB4559FCE989}" srcOrd="0" destOrd="0" parTransId="{9F4A4CEB-FA73-44AA-AAA7-EB422E9EDFC8}" sibTransId="{EC9D1106-7764-4D59-95AA-D4ED67F5C451}"/>
    <dgm:cxn modelId="{DBC85917-730E-4782-B22A-872E8B296C6F}" type="presOf" srcId="{08F77E12-3EB0-4F09-8B87-42100B091907}" destId="{E1F28261-AC1A-422D-B4AE-CA4E76D16F11}" srcOrd="0" destOrd="6" presId="urn:microsoft.com/office/officeart/2005/8/layout/list1"/>
    <dgm:cxn modelId="{8D72C4C5-6561-4CF1-B468-EA7711D5AA42}" type="presOf" srcId="{DBCE7A36-AB69-4F44-89D9-77E0C157C30F}" destId="{53530E02-9604-4AC3-BC5C-263D8D7BE522}" srcOrd="0" destOrd="0" presId="urn:microsoft.com/office/officeart/2005/8/layout/list1"/>
    <dgm:cxn modelId="{3A13A4F4-F2F8-4106-970B-CF37B9C7ADD0}" srcId="{BCE96FCB-D2DF-4BAD-97D1-62E003894E69}" destId="{CB6322C7-AFC9-4534-88DC-950D60C0F95E}" srcOrd="1" destOrd="0" parTransId="{8F2E54DB-8DB9-4318-8CCA-1199C303607B}" sibTransId="{7047F3A1-879D-483B-9775-2EE13AA023B4}"/>
    <dgm:cxn modelId="{C5905F44-77D9-4A45-B4BA-2E222BF63763}" type="presOf" srcId="{CB6322C7-AFC9-4534-88DC-950D60C0F95E}" destId="{E1F28261-AC1A-422D-B4AE-CA4E76D16F11}" srcOrd="0" destOrd="2" presId="urn:microsoft.com/office/officeart/2005/8/layout/list1"/>
    <dgm:cxn modelId="{BF85963B-67E9-490A-91B8-737E456D33CE}" type="presOf" srcId="{DBCE7A36-AB69-4F44-89D9-77E0C157C30F}" destId="{16EED998-06BA-4339-ACD4-6EC3B25E12B3}" srcOrd="1" destOrd="0" presId="urn:microsoft.com/office/officeart/2005/8/layout/list1"/>
    <dgm:cxn modelId="{FBB2D9A1-E88D-4798-9DC1-78BB57DC73CD}" srcId="{BCE96FCB-D2DF-4BAD-97D1-62E003894E69}" destId="{75731CCF-28BE-4A0D-AF51-D9BBAFAAEF04}" srcOrd="0" destOrd="0" parTransId="{A44889C3-371C-43F3-9EBB-69EC957405A1}" sibTransId="{E8636F4B-D25F-4496-A545-8486D4B55C1D}"/>
    <dgm:cxn modelId="{67EB57C4-3538-4F7A-A154-B4E40D15DBDD}" type="presParOf" srcId="{01DE6A30-6779-44C5-A9D0-12603103A997}" destId="{7249526D-96F6-4DFD-AA69-467256472362}" srcOrd="0" destOrd="0" presId="urn:microsoft.com/office/officeart/2005/8/layout/list1"/>
    <dgm:cxn modelId="{B038A643-9386-4E8D-8788-1F468E45C21D}" type="presParOf" srcId="{7249526D-96F6-4DFD-AA69-467256472362}" destId="{53530E02-9604-4AC3-BC5C-263D8D7BE522}" srcOrd="0" destOrd="0" presId="urn:microsoft.com/office/officeart/2005/8/layout/list1"/>
    <dgm:cxn modelId="{ACE3792A-8104-4810-93C5-96CC7D1FF978}" type="presParOf" srcId="{7249526D-96F6-4DFD-AA69-467256472362}" destId="{16EED998-06BA-4339-ACD4-6EC3B25E12B3}" srcOrd="1" destOrd="0" presId="urn:microsoft.com/office/officeart/2005/8/layout/list1"/>
    <dgm:cxn modelId="{81DAF1E9-43A0-434A-BD5F-005B643B9FB2}" type="presParOf" srcId="{01DE6A30-6779-44C5-A9D0-12603103A997}" destId="{E7CA16FA-169F-4F3F-99FF-53B320CBC397}" srcOrd="1" destOrd="0" presId="urn:microsoft.com/office/officeart/2005/8/layout/list1"/>
    <dgm:cxn modelId="{7074FA4D-4856-4458-93A6-A69A3CC80821}" type="presParOf" srcId="{01DE6A30-6779-44C5-A9D0-12603103A997}" destId="{E1F28261-AC1A-422D-B4AE-CA4E76D16F11}" srcOrd="2" destOrd="0" presId="urn:microsoft.com/office/officeart/2005/8/layout/list1"/>
    <dgm:cxn modelId="{CF9405C3-515C-4E5F-A511-E37AF2604471}" type="presParOf" srcId="{01DE6A30-6779-44C5-A9D0-12603103A997}" destId="{C823058D-8DF6-477A-AD6A-63D4EF876280}" srcOrd="3" destOrd="0" presId="urn:microsoft.com/office/officeart/2005/8/layout/list1"/>
    <dgm:cxn modelId="{7EF4F1D1-E7D0-4BE0-B229-E0B74B63082B}" type="presParOf" srcId="{01DE6A30-6779-44C5-A9D0-12603103A997}" destId="{0B9DA923-46FA-4FF4-9E0D-14F05F4FEA40}" srcOrd="4" destOrd="0" presId="urn:microsoft.com/office/officeart/2005/8/layout/list1"/>
    <dgm:cxn modelId="{59B11192-0691-4E10-BE4D-59F1213091DC}" type="presParOf" srcId="{0B9DA923-46FA-4FF4-9E0D-14F05F4FEA40}" destId="{31BF91FA-5D87-4F98-8C5D-976685C1FCC1}" srcOrd="0" destOrd="0" presId="urn:microsoft.com/office/officeart/2005/8/layout/list1"/>
    <dgm:cxn modelId="{E697AF09-47D1-4DC3-A945-9145BB29EE8B}" type="presParOf" srcId="{0B9DA923-46FA-4FF4-9E0D-14F05F4FEA40}" destId="{FF343A8A-0119-4351-9FC5-36EBF56FA002}" srcOrd="1" destOrd="0" presId="urn:microsoft.com/office/officeart/2005/8/layout/list1"/>
    <dgm:cxn modelId="{B6E5F10B-AE72-4FA1-8E45-D5C6CC10F20F}" type="presParOf" srcId="{01DE6A30-6779-44C5-A9D0-12603103A997}" destId="{32B2607E-D683-4380-96DD-0802BDE0E177}" srcOrd="5" destOrd="0" presId="urn:microsoft.com/office/officeart/2005/8/layout/list1"/>
    <dgm:cxn modelId="{F02718B4-7955-4C64-9DEC-2CD3952BE92D}" type="presParOf" srcId="{01DE6A30-6779-44C5-A9D0-12603103A997}" destId="{D0628E13-06CE-4BE0-86E4-17F50CE6D0DE}" srcOrd="6" destOrd="0" presId="urn:microsoft.com/office/officeart/2005/8/layout/list1"/>
  </dgm:cxnLst>
  <dgm:bg/>
  <dgm:whole/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986733B-D507-4D57-8EFD-C03C338C3F3C}" type="doc">
      <dgm:prSet loTypeId="urn:microsoft.com/office/officeart/2005/8/layout/list1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F9A2068C-F92A-4BAE-AE8A-F0867D62422D}">
      <dgm:prSet/>
      <dgm:spPr/>
      <dgm:t>
        <a:bodyPr/>
        <a:lstStyle/>
        <a:p>
          <a:pPr rtl="0"/>
          <a:r>
            <a:rPr lang="fr-FR" dirty="0" smtClean="0"/>
            <a:t>Ce qu’il faut faire</a:t>
          </a:r>
          <a:endParaRPr lang="fr-FR" dirty="0"/>
        </a:p>
      </dgm:t>
    </dgm:pt>
    <dgm:pt modelId="{4199E364-DFC2-49CE-B24A-B973CE884617}" type="parTrans" cxnId="{0A806794-D3A6-4B65-94B3-B631B4437956}">
      <dgm:prSet/>
      <dgm:spPr/>
      <dgm:t>
        <a:bodyPr/>
        <a:lstStyle/>
        <a:p>
          <a:endParaRPr lang="fr-FR"/>
        </a:p>
      </dgm:t>
    </dgm:pt>
    <dgm:pt modelId="{B70E4A5C-2DD8-4F0F-954A-BE9C09561A15}" type="sibTrans" cxnId="{0A806794-D3A6-4B65-94B3-B631B4437956}">
      <dgm:prSet/>
      <dgm:spPr/>
      <dgm:t>
        <a:bodyPr/>
        <a:lstStyle/>
        <a:p>
          <a:endParaRPr lang="fr-FR"/>
        </a:p>
      </dgm:t>
    </dgm:pt>
    <dgm:pt modelId="{A12FA72D-A9BF-4037-9738-EBDE13AE2B24}">
      <dgm:prSet/>
      <dgm:spPr/>
      <dgm:t>
        <a:bodyPr/>
        <a:lstStyle/>
        <a:p>
          <a:pPr rtl="0"/>
          <a:r>
            <a:rPr lang="fr-FR" dirty="0" smtClean="0"/>
            <a:t>Les balises sont TOUJOURS en minuscule.</a:t>
          </a:r>
          <a:endParaRPr lang="fr-FR" dirty="0"/>
        </a:p>
      </dgm:t>
    </dgm:pt>
    <dgm:pt modelId="{1531BB8E-B9C7-4589-A44C-AF1763166A88}" type="parTrans" cxnId="{CD08C39F-F0E1-40F2-8C42-40EA8761E304}">
      <dgm:prSet/>
      <dgm:spPr/>
      <dgm:t>
        <a:bodyPr/>
        <a:lstStyle/>
        <a:p>
          <a:endParaRPr lang="fr-FR"/>
        </a:p>
      </dgm:t>
    </dgm:pt>
    <dgm:pt modelId="{1BBE00BD-BEC1-4F21-BEE7-547B7A5C716F}" type="sibTrans" cxnId="{CD08C39F-F0E1-40F2-8C42-40EA8761E304}">
      <dgm:prSet/>
      <dgm:spPr/>
      <dgm:t>
        <a:bodyPr/>
        <a:lstStyle/>
        <a:p>
          <a:endParaRPr lang="fr-FR"/>
        </a:p>
      </dgm:t>
    </dgm:pt>
    <dgm:pt modelId="{15720FCE-D21A-4D1D-8016-92585AF92E1D}">
      <dgm:prSet/>
      <dgm:spPr/>
      <dgm:t>
        <a:bodyPr/>
        <a:lstStyle/>
        <a:p>
          <a:pPr rtl="0"/>
          <a:r>
            <a:rPr lang="fr-FR" dirty="0" smtClean="0"/>
            <a:t>Les attributs sont TOUJOURS entre guillemets.</a:t>
          </a:r>
          <a:endParaRPr lang="fr-FR" dirty="0"/>
        </a:p>
      </dgm:t>
    </dgm:pt>
    <dgm:pt modelId="{95D997FF-F97A-4C51-B8A1-5F36CCAA5B6C}" type="parTrans" cxnId="{6BDE1A41-94DB-4EFF-A829-F263C54AE5DB}">
      <dgm:prSet/>
      <dgm:spPr/>
      <dgm:t>
        <a:bodyPr/>
        <a:lstStyle/>
        <a:p>
          <a:endParaRPr lang="fr-FR"/>
        </a:p>
      </dgm:t>
    </dgm:pt>
    <dgm:pt modelId="{A62E4702-5917-488B-B5ED-C71AEEF301CF}" type="sibTrans" cxnId="{6BDE1A41-94DB-4EFF-A829-F263C54AE5DB}">
      <dgm:prSet/>
      <dgm:spPr/>
      <dgm:t>
        <a:bodyPr/>
        <a:lstStyle/>
        <a:p>
          <a:endParaRPr lang="fr-FR"/>
        </a:p>
      </dgm:t>
    </dgm:pt>
    <dgm:pt modelId="{DEB9A2A7-0AFB-4841-A147-5B95067ED142}">
      <dgm:prSet/>
      <dgm:spPr/>
      <dgm:t>
        <a:bodyPr/>
        <a:lstStyle/>
        <a:p>
          <a:pPr rtl="0"/>
          <a:r>
            <a:rPr lang="fr-FR" dirty="0" smtClean="0"/>
            <a:t>Les balises sont TOUJOURS fermées.</a:t>
          </a:r>
          <a:endParaRPr lang="fr-FR" dirty="0"/>
        </a:p>
      </dgm:t>
    </dgm:pt>
    <dgm:pt modelId="{4540D435-5A51-4526-823D-9307DF954F08}" type="parTrans" cxnId="{607D28B2-97DD-49D0-A743-025808652A2F}">
      <dgm:prSet/>
      <dgm:spPr/>
      <dgm:t>
        <a:bodyPr/>
        <a:lstStyle/>
        <a:p>
          <a:endParaRPr lang="fr-FR"/>
        </a:p>
      </dgm:t>
    </dgm:pt>
    <dgm:pt modelId="{49A3B608-AD1D-49CD-BA55-887DD2F090A9}" type="sibTrans" cxnId="{607D28B2-97DD-49D0-A743-025808652A2F}">
      <dgm:prSet/>
      <dgm:spPr/>
      <dgm:t>
        <a:bodyPr/>
        <a:lstStyle/>
        <a:p>
          <a:endParaRPr lang="fr-FR"/>
        </a:p>
      </dgm:t>
    </dgm:pt>
    <dgm:pt modelId="{BE2D4DF2-4FDC-47F6-B7C7-039518A00410}">
      <dgm:prSet/>
      <dgm:spPr/>
      <dgm:t>
        <a:bodyPr/>
        <a:lstStyle/>
        <a:p>
          <a:pPr rtl="0"/>
          <a:r>
            <a:rPr lang="fr-FR" dirty="0" smtClean="0"/>
            <a:t>Même les uniques comme &lt;</a:t>
          </a:r>
          <a:r>
            <a:rPr lang="fr-FR" dirty="0" err="1" smtClean="0"/>
            <a:t>br</a:t>
          </a:r>
          <a:r>
            <a:rPr lang="fr-FR" dirty="0" smtClean="0"/>
            <a:t> /&gt;</a:t>
          </a:r>
          <a:endParaRPr lang="fr-FR" dirty="0"/>
        </a:p>
      </dgm:t>
    </dgm:pt>
    <dgm:pt modelId="{FD7A53A4-F3C6-4DDC-B6BC-034EFFF3480A}" type="parTrans" cxnId="{490DB48E-FAA9-49B2-A9CE-6932EA3E0010}">
      <dgm:prSet/>
      <dgm:spPr/>
      <dgm:t>
        <a:bodyPr/>
        <a:lstStyle/>
        <a:p>
          <a:endParaRPr lang="fr-FR"/>
        </a:p>
      </dgm:t>
    </dgm:pt>
    <dgm:pt modelId="{5F0F92C2-2085-43B6-A0A7-CC6A4BCE9DBE}" type="sibTrans" cxnId="{490DB48E-FAA9-49B2-A9CE-6932EA3E0010}">
      <dgm:prSet/>
      <dgm:spPr/>
      <dgm:t>
        <a:bodyPr/>
        <a:lstStyle/>
        <a:p>
          <a:endParaRPr lang="fr-FR"/>
        </a:p>
      </dgm:t>
    </dgm:pt>
    <dgm:pt modelId="{56536707-DE4B-45D5-8635-A382DC850763}">
      <dgm:prSet/>
      <dgm:spPr/>
      <dgm:t>
        <a:bodyPr/>
        <a:lstStyle/>
        <a:p>
          <a:pPr rtl="0"/>
          <a:r>
            <a:rPr lang="fr-FR" dirty="0" smtClean="0"/>
            <a:t>Exemples</a:t>
          </a:r>
          <a:endParaRPr lang="fr-FR" dirty="0"/>
        </a:p>
      </dgm:t>
    </dgm:pt>
    <dgm:pt modelId="{B29461FD-E74B-4258-8612-39B82BFC6932}" type="parTrans" cxnId="{91BB66A4-D2CC-467C-BE28-A36F39FF067E}">
      <dgm:prSet/>
      <dgm:spPr/>
      <dgm:t>
        <a:bodyPr/>
        <a:lstStyle/>
        <a:p>
          <a:endParaRPr lang="fr-FR"/>
        </a:p>
      </dgm:t>
    </dgm:pt>
    <dgm:pt modelId="{8432A87A-3D81-4D15-8139-2C76EA4C695E}" type="sibTrans" cxnId="{91BB66A4-D2CC-467C-BE28-A36F39FF067E}">
      <dgm:prSet/>
      <dgm:spPr/>
      <dgm:t>
        <a:bodyPr/>
        <a:lstStyle/>
        <a:p>
          <a:endParaRPr lang="fr-FR"/>
        </a:p>
      </dgm:t>
    </dgm:pt>
    <dgm:pt modelId="{7AF9A202-98B2-4ED8-8B86-8FF7E135CB26}">
      <dgm:prSet/>
      <dgm:spPr/>
      <dgm:t>
        <a:bodyPr/>
        <a:lstStyle/>
        <a:p>
          <a:pPr rtl="0"/>
          <a:r>
            <a:rPr lang="en-US" dirty="0" smtClean="0">
              <a:solidFill>
                <a:srgbClr val="FF0000"/>
              </a:solidFill>
            </a:rPr>
            <a:t>&lt;input </a:t>
          </a:r>
          <a:r>
            <a:rPr lang="en-US" dirty="0" smtClean="0"/>
            <a:t>type="checkbox" name="n" value= "</a:t>
          </a:r>
          <a:r>
            <a:rPr lang="en-US" dirty="0" err="1" smtClean="0"/>
            <a:t>toto</a:t>
          </a:r>
          <a:r>
            <a:rPr lang="en-US" dirty="0" smtClean="0"/>
            <a:t>" checked ="checked" </a:t>
          </a:r>
          <a:r>
            <a:rPr lang="en-US" dirty="0" smtClean="0">
              <a:solidFill>
                <a:srgbClr val="FF0000"/>
              </a:solidFill>
            </a:rPr>
            <a:t>/&gt;</a:t>
          </a:r>
          <a:endParaRPr lang="en-US" dirty="0">
            <a:solidFill>
              <a:srgbClr val="FF0000"/>
            </a:solidFill>
          </a:endParaRPr>
        </a:p>
      </dgm:t>
    </dgm:pt>
    <dgm:pt modelId="{C8F9763B-64E7-4FAB-A6BE-DDF386E4BC6E}" type="parTrans" cxnId="{DCEF8E2C-FAF4-4F1F-A8BE-459885F88BF0}">
      <dgm:prSet/>
      <dgm:spPr/>
      <dgm:t>
        <a:bodyPr/>
        <a:lstStyle/>
        <a:p>
          <a:endParaRPr lang="fr-FR"/>
        </a:p>
      </dgm:t>
    </dgm:pt>
    <dgm:pt modelId="{785ABB66-47D6-424C-9EEC-16E44AA8D3A5}" type="sibTrans" cxnId="{DCEF8E2C-FAF4-4F1F-A8BE-459885F88BF0}">
      <dgm:prSet/>
      <dgm:spPr/>
      <dgm:t>
        <a:bodyPr/>
        <a:lstStyle/>
        <a:p>
          <a:endParaRPr lang="fr-FR"/>
        </a:p>
      </dgm:t>
    </dgm:pt>
    <dgm:pt modelId="{72E047BD-3560-4541-837F-BA9B339E892A}">
      <dgm:prSet/>
      <dgm:spPr/>
      <dgm:t>
        <a:bodyPr/>
        <a:lstStyle/>
        <a:p>
          <a:pPr rtl="0"/>
          <a:endParaRPr lang="fr-FR" dirty="0"/>
        </a:p>
      </dgm:t>
    </dgm:pt>
    <dgm:pt modelId="{DF6982AC-69FC-4CDD-A9EC-45C63AA71CC3}" type="parTrans" cxnId="{51BE1D16-F333-468D-AF27-2F1312ADC893}">
      <dgm:prSet/>
      <dgm:spPr/>
      <dgm:t>
        <a:bodyPr/>
        <a:lstStyle/>
        <a:p>
          <a:endParaRPr lang="fr-FR"/>
        </a:p>
      </dgm:t>
    </dgm:pt>
    <dgm:pt modelId="{B4F0439D-6707-46EF-B5FC-89330ED8CB70}" type="sibTrans" cxnId="{51BE1D16-F333-468D-AF27-2F1312ADC893}">
      <dgm:prSet/>
      <dgm:spPr/>
      <dgm:t>
        <a:bodyPr/>
        <a:lstStyle/>
        <a:p>
          <a:endParaRPr lang="fr-FR"/>
        </a:p>
      </dgm:t>
    </dgm:pt>
    <dgm:pt modelId="{A790B173-B3A9-4FFE-B1AA-C9F88B64ED3B}">
      <dgm:prSet/>
      <dgm:spPr/>
      <dgm:t>
        <a:bodyPr/>
        <a:lstStyle/>
        <a:p>
          <a:pPr rtl="0"/>
          <a:r>
            <a:rPr lang="en-US" strike="sngStrike" dirty="0" smtClean="0">
              <a:solidFill>
                <a:srgbClr val="FF0000"/>
              </a:solidFill>
            </a:rPr>
            <a:t>&lt;input </a:t>
          </a:r>
          <a:r>
            <a:rPr lang="en-US" strike="sngStrike" dirty="0" smtClean="0"/>
            <a:t>type="checkbox" name="n" value= "</a:t>
          </a:r>
          <a:r>
            <a:rPr lang="en-US" strike="sngStrike" dirty="0" err="1" smtClean="0"/>
            <a:t>toto</a:t>
          </a:r>
          <a:r>
            <a:rPr lang="en-US" strike="sngStrike" dirty="0" smtClean="0"/>
            <a:t>" checked </a:t>
          </a:r>
          <a:r>
            <a:rPr lang="en-US" strike="sngStrike" dirty="0" smtClean="0">
              <a:solidFill>
                <a:srgbClr val="FF0000"/>
              </a:solidFill>
            </a:rPr>
            <a:t>/&gt;</a:t>
          </a:r>
          <a:endParaRPr lang="en-US" strike="sngStrike" dirty="0">
            <a:solidFill>
              <a:srgbClr val="FF0000"/>
            </a:solidFill>
          </a:endParaRPr>
        </a:p>
      </dgm:t>
    </dgm:pt>
    <dgm:pt modelId="{A8298A9A-86C6-4023-A926-2C377EA4E0E3}" type="parTrans" cxnId="{0B730AEB-D397-497D-9246-339795531A39}">
      <dgm:prSet/>
      <dgm:spPr/>
    </dgm:pt>
    <dgm:pt modelId="{960A960E-8788-4E7F-A51C-5AEBFAF8BA11}" type="sibTrans" cxnId="{0B730AEB-D397-497D-9246-339795531A39}">
      <dgm:prSet/>
      <dgm:spPr/>
    </dgm:pt>
    <dgm:pt modelId="{621E9D8A-8923-4A4C-B1D0-4A89C3A53E49}" type="pres">
      <dgm:prSet presAssocID="{B986733B-D507-4D57-8EFD-C03C338C3F3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006B823D-01E1-4057-8D53-176E3E98A19E}" type="pres">
      <dgm:prSet presAssocID="{F9A2068C-F92A-4BAE-AE8A-F0867D62422D}" presName="parentLin" presStyleCnt="0"/>
      <dgm:spPr/>
    </dgm:pt>
    <dgm:pt modelId="{9D12031B-CB36-4854-9411-57B9FCCB061C}" type="pres">
      <dgm:prSet presAssocID="{F9A2068C-F92A-4BAE-AE8A-F0867D62422D}" presName="parentLeftMargin" presStyleLbl="node1" presStyleIdx="0" presStyleCnt="2"/>
      <dgm:spPr/>
      <dgm:t>
        <a:bodyPr/>
        <a:lstStyle/>
        <a:p>
          <a:endParaRPr lang="fr-FR"/>
        </a:p>
      </dgm:t>
    </dgm:pt>
    <dgm:pt modelId="{A10B1C4F-722B-433D-BCEA-4B723ED03DD9}" type="pres">
      <dgm:prSet presAssocID="{F9A2068C-F92A-4BAE-AE8A-F0867D62422D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88DEDAE-A877-4A27-9934-99E3C3FB81B4}" type="pres">
      <dgm:prSet presAssocID="{F9A2068C-F92A-4BAE-AE8A-F0867D62422D}" presName="negativeSpace" presStyleCnt="0"/>
      <dgm:spPr/>
    </dgm:pt>
    <dgm:pt modelId="{D9B069D2-90EA-44AC-B312-6B6C9413FA76}" type="pres">
      <dgm:prSet presAssocID="{F9A2068C-F92A-4BAE-AE8A-F0867D62422D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CB6D772-F02A-4102-8CD4-14BCEE865ED4}" type="pres">
      <dgm:prSet presAssocID="{B70E4A5C-2DD8-4F0F-954A-BE9C09561A15}" presName="spaceBetweenRectangles" presStyleCnt="0"/>
      <dgm:spPr/>
    </dgm:pt>
    <dgm:pt modelId="{CC1E6210-927B-470E-B9FE-B1DD4382BD23}" type="pres">
      <dgm:prSet presAssocID="{56536707-DE4B-45D5-8635-A382DC850763}" presName="parentLin" presStyleCnt="0"/>
      <dgm:spPr/>
    </dgm:pt>
    <dgm:pt modelId="{1A6E66D6-0727-42E1-A9C5-6A679C824B47}" type="pres">
      <dgm:prSet presAssocID="{56536707-DE4B-45D5-8635-A382DC850763}" presName="parentLeftMargin" presStyleLbl="node1" presStyleIdx="0" presStyleCnt="2"/>
      <dgm:spPr/>
      <dgm:t>
        <a:bodyPr/>
        <a:lstStyle/>
        <a:p>
          <a:endParaRPr lang="fr-FR"/>
        </a:p>
      </dgm:t>
    </dgm:pt>
    <dgm:pt modelId="{BCCB75A5-E943-4C31-85B6-565D7F838D2F}" type="pres">
      <dgm:prSet presAssocID="{56536707-DE4B-45D5-8635-A382DC850763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D9B24EE-B589-4441-A62A-047C5CE59536}" type="pres">
      <dgm:prSet presAssocID="{56536707-DE4B-45D5-8635-A382DC850763}" presName="negativeSpace" presStyleCnt="0"/>
      <dgm:spPr/>
    </dgm:pt>
    <dgm:pt modelId="{E07C9368-320F-47C6-9EFD-9CAD40B3A887}" type="pres">
      <dgm:prSet presAssocID="{56536707-DE4B-45D5-8635-A382DC850763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DC26015D-8C19-45A8-9B84-B898F1512C31}" type="presOf" srcId="{15720FCE-D21A-4D1D-8016-92585AF92E1D}" destId="{D9B069D2-90EA-44AC-B312-6B6C9413FA76}" srcOrd="0" destOrd="1" presId="urn:microsoft.com/office/officeart/2005/8/layout/list1"/>
    <dgm:cxn modelId="{AD87F329-2CCB-4A75-8AF9-99E2A65E6D83}" type="presOf" srcId="{72E047BD-3560-4541-837F-BA9B339E892A}" destId="{E07C9368-320F-47C6-9EFD-9CAD40B3A887}" srcOrd="0" destOrd="2" presId="urn:microsoft.com/office/officeart/2005/8/layout/list1"/>
    <dgm:cxn modelId="{294D8FDF-509E-4F28-9759-3ED54FA21984}" type="presOf" srcId="{56536707-DE4B-45D5-8635-A382DC850763}" destId="{1A6E66D6-0727-42E1-A9C5-6A679C824B47}" srcOrd="0" destOrd="0" presId="urn:microsoft.com/office/officeart/2005/8/layout/list1"/>
    <dgm:cxn modelId="{7ADDB0BB-EFC5-43C7-8F1C-3F8304F75EA3}" type="presOf" srcId="{DEB9A2A7-0AFB-4841-A147-5B95067ED142}" destId="{D9B069D2-90EA-44AC-B312-6B6C9413FA76}" srcOrd="0" destOrd="2" presId="urn:microsoft.com/office/officeart/2005/8/layout/list1"/>
    <dgm:cxn modelId="{6BDE1A41-94DB-4EFF-A829-F263C54AE5DB}" srcId="{F9A2068C-F92A-4BAE-AE8A-F0867D62422D}" destId="{15720FCE-D21A-4D1D-8016-92585AF92E1D}" srcOrd="1" destOrd="0" parTransId="{95D997FF-F97A-4C51-B8A1-5F36CCAA5B6C}" sibTransId="{A62E4702-5917-488B-B5ED-C71AEEF301CF}"/>
    <dgm:cxn modelId="{4C4EE992-0C04-45FF-973E-A051F964CACD}" type="presOf" srcId="{F9A2068C-F92A-4BAE-AE8A-F0867D62422D}" destId="{A10B1C4F-722B-433D-BCEA-4B723ED03DD9}" srcOrd="1" destOrd="0" presId="urn:microsoft.com/office/officeart/2005/8/layout/list1"/>
    <dgm:cxn modelId="{C3D31301-9A11-4B66-9EF3-618FDA5280BE}" type="presOf" srcId="{A12FA72D-A9BF-4037-9738-EBDE13AE2B24}" destId="{D9B069D2-90EA-44AC-B312-6B6C9413FA76}" srcOrd="0" destOrd="0" presId="urn:microsoft.com/office/officeart/2005/8/layout/list1"/>
    <dgm:cxn modelId="{129A545E-8610-41B4-A6BE-2D35CD038CCC}" type="presOf" srcId="{7AF9A202-98B2-4ED8-8B86-8FF7E135CB26}" destId="{E07C9368-320F-47C6-9EFD-9CAD40B3A887}" srcOrd="0" destOrd="0" presId="urn:microsoft.com/office/officeart/2005/8/layout/list1"/>
    <dgm:cxn modelId="{607D28B2-97DD-49D0-A743-025808652A2F}" srcId="{F9A2068C-F92A-4BAE-AE8A-F0867D62422D}" destId="{DEB9A2A7-0AFB-4841-A147-5B95067ED142}" srcOrd="2" destOrd="0" parTransId="{4540D435-5A51-4526-823D-9307DF954F08}" sibTransId="{49A3B608-AD1D-49CD-BA55-887DD2F090A9}"/>
    <dgm:cxn modelId="{DCEF8E2C-FAF4-4F1F-A8BE-459885F88BF0}" srcId="{56536707-DE4B-45D5-8635-A382DC850763}" destId="{7AF9A202-98B2-4ED8-8B86-8FF7E135CB26}" srcOrd="0" destOrd="0" parTransId="{C8F9763B-64E7-4FAB-A6BE-DDF386E4BC6E}" sibTransId="{785ABB66-47D6-424C-9EEC-16E44AA8D3A5}"/>
    <dgm:cxn modelId="{490DB48E-FAA9-49B2-A9CE-6932EA3E0010}" srcId="{F9A2068C-F92A-4BAE-AE8A-F0867D62422D}" destId="{BE2D4DF2-4FDC-47F6-B7C7-039518A00410}" srcOrd="3" destOrd="0" parTransId="{FD7A53A4-F3C6-4DDC-B6BC-034EFFF3480A}" sibTransId="{5F0F92C2-2085-43B6-A0A7-CC6A4BCE9DBE}"/>
    <dgm:cxn modelId="{91BB66A4-D2CC-467C-BE28-A36F39FF067E}" srcId="{B986733B-D507-4D57-8EFD-C03C338C3F3C}" destId="{56536707-DE4B-45D5-8635-A382DC850763}" srcOrd="1" destOrd="0" parTransId="{B29461FD-E74B-4258-8612-39B82BFC6932}" sibTransId="{8432A87A-3D81-4D15-8139-2C76EA4C695E}"/>
    <dgm:cxn modelId="{51BE1D16-F333-468D-AF27-2F1312ADC893}" srcId="{56536707-DE4B-45D5-8635-A382DC850763}" destId="{72E047BD-3560-4541-837F-BA9B339E892A}" srcOrd="2" destOrd="0" parTransId="{DF6982AC-69FC-4CDD-A9EC-45C63AA71CC3}" sibTransId="{B4F0439D-6707-46EF-B5FC-89330ED8CB70}"/>
    <dgm:cxn modelId="{4ED3C7AC-B57E-47C3-BF10-5D294A00D1DA}" type="presOf" srcId="{A790B173-B3A9-4FFE-B1AA-C9F88B64ED3B}" destId="{E07C9368-320F-47C6-9EFD-9CAD40B3A887}" srcOrd="0" destOrd="1" presId="urn:microsoft.com/office/officeart/2005/8/layout/list1"/>
    <dgm:cxn modelId="{14DCBB74-F541-4B14-ABEA-50F0DA7D3070}" type="presOf" srcId="{B986733B-D507-4D57-8EFD-C03C338C3F3C}" destId="{621E9D8A-8923-4A4C-B1D0-4A89C3A53E49}" srcOrd="0" destOrd="0" presId="urn:microsoft.com/office/officeart/2005/8/layout/list1"/>
    <dgm:cxn modelId="{0A806794-D3A6-4B65-94B3-B631B4437956}" srcId="{B986733B-D507-4D57-8EFD-C03C338C3F3C}" destId="{F9A2068C-F92A-4BAE-AE8A-F0867D62422D}" srcOrd="0" destOrd="0" parTransId="{4199E364-DFC2-49CE-B24A-B973CE884617}" sibTransId="{B70E4A5C-2DD8-4F0F-954A-BE9C09561A15}"/>
    <dgm:cxn modelId="{12731932-3D9F-4673-A5D4-D905DD3C37ED}" type="presOf" srcId="{56536707-DE4B-45D5-8635-A382DC850763}" destId="{BCCB75A5-E943-4C31-85B6-565D7F838D2F}" srcOrd="1" destOrd="0" presId="urn:microsoft.com/office/officeart/2005/8/layout/list1"/>
    <dgm:cxn modelId="{853993A7-3E8C-4351-8217-F574A8A429E3}" type="presOf" srcId="{F9A2068C-F92A-4BAE-AE8A-F0867D62422D}" destId="{9D12031B-CB36-4854-9411-57B9FCCB061C}" srcOrd="0" destOrd="0" presId="urn:microsoft.com/office/officeart/2005/8/layout/list1"/>
    <dgm:cxn modelId="{CD08C39F-F0E1-40F2-8C42-40EA8761E304}" srcId="{F9A2068C-F92A-4BAE-AE8A-F0867D62422D}" destId="{A12FA72D-A9BF-4037-9738-EBDE13AE2B24}" srcOrd="0" destOrd="0" parTransId="{1531BB8E-B9C7-4589-A44C-AF1763166A88}" sibTransId="{1BBE00BD-BEC1-4F21-BEE7-547B7A5C716F}"/>
    <dgm:cxn modelId="{00C4F180-493D-4CCA-AE92-72F5D6442D54}" type="presOf" srcId="{BE2D4DF2-4FDC-47F6-B7C7-039518A00410}" destId="{D9B069D2-90EA-44AC-B312-6B6C9413FA76}" srcOrd="0" destOrd="3" presId="urn:microsoft.com/office/officeart/2005/8/layout/list1"/>
    <dgm:cxn modelId="{0B730AEB-D397-497D-9246-339795531A39}" srcId="{56536707-DE4B-45D5-8635-A382DC850763}" destId="{A790B173-B3A9-4FFE-B1AA-C9F88B64ED3B}" srcOrd="1" destOrd="0" parTransId="{A8298A9A-86C6-4023-A926-2C377EA4E0E3}" sibTransId="{960A960E-8788-4E7F-A51C-5AEBFAF8BA11}"/>
    <dgm:cxn modelId="{0EB83949-D176-4BAA-87CF-B2BD1417AB57}" type="presParOf" srcId="{621E9D8A-8923-4A4C-B1D0-4A89C3A53E49}" destId="{006B823D-01E1-4057-8D53-176E3E98A19E}" srcOrd="0" destOrd="0" presId="urn:microsoft.com/office/officeart/2005/8/layout/list1"/>
    <dgm:cxn modelId="{4E780E27-3603-49AC-AF7E-F52AA33A9A0B}" type="presParOf" srcId="{006B823D-01E1-4057-8D53-176E3E98A19E}" destId="{9D12031B-CB36-4854-9411-57B9FCCB061C}" srcOrd="0" destOrd="0" presId="urn:microsoft.com/office/officeart/2005/8/layout/list1"/>
    <dgm:cxn modelId="{BB2CE8C3-FE7B-429E-9716-136958621098}" type="presParOf" srcId="{006B823D-01E1-4057-8D53-176E3E98A19E}" destId="{A10B1C4F-722B-433D-BCEA-4B723ED03DD9}" srcOrd="1" destOrd="0" presId="urn:microsoft.com/office/officeart/2005/8/layout/list1"/>
    <dgm:cxn modelId="{3D4C1F87-39E5-4E16-8615-3BBB991BE712}" type="presParOf" srcId="{621E9D8A-8923-4A4C-B1D0-4A89C3A53E49}" destId="{E88DEDAE-A877-4A27-9934-99E3C3FB81B4}" srcOrd="1" destOrd="0" presId="urn:microsoft.com/office/officeart/2005/8/layout/list1"/>
    <dgm:cxn modelId="{8E804EB9-CB2A-40D9-8DBA-183043C12A07}" type="presParOf" srcId="{621E9D8A-8923-4A4C-B1D0-4A89C3A53E49}" destId="{D9B069D2-90EA-44AC-B312-6B6C9413FA76}" srcOrd="2" destOrd="0" presId="urn:microsoft.com/office/officeart/2005/8/layout/list1"/>
    <dgm:cxn modelId="{4CB56BD2-9FFF-4A71-915B-17F47FA1C043}" type="presParOf" srcId="{621E9D8A-8923-4A4C-B1D0-4A89C3A53E49}" destId="{4CB6D772-F02A-4102-8CD4-14BCEE865ED4}" srcOrd="3" destOrd="0" presId="urn:microsoft.com/office/officeart/2005/8/layout/list1"/>
    <dgm:cxn modelId="{475FA66B-8E74-4089-A08A-CCCCF0DCDDA2}" type="presParOf" srcId="{621E9D8A-8923-4A4C-B1D0-4A89C3A53E49}" destId="{CC1E6210-927B-470E-B9FE-B1DD4382BD23}" srcOrd="4" destOrd="0" presId="urn:microsoft.com/office/officeart/2005/8/layout/list1"/>
    <dgm:cxn modelId="{33152D4B-AA55-4844-978E-5F5706280AEE}" type="presParOf" srcId="{CC1E6210-927B-470E-B9FE-B1DD4382BD23}" destId="{1A6E66D6-0727-42E1-A9C5-6A679C824B47}" srcOrd="0" destOrd="0" presId="urn:microsoft.com/office/officeart/2005/8/layout/list1"/>
    <dgm:cxn modelId="{9CB9B290-E030-4A20-B4AE-190C15EADF20}" type="presParOf" srcId="{CC1E6210-927B-470E-B9FE-B1DD4382BD23}" destId="{BCCB75A5-E943-4C31-85B6-565D7F838D2F}" srcOrd="1" destOrd="0" presId="urn:microsoft.com/office/officeart/2005/8/layout/list1"/>
    <dgm:cxn modelId="{822F8596-7CC9-485F-9FA4-6B92A7D8EE30}" type="presParOf" srcId="{621E9D8A-8923-4A4C-B1D0-4A89C3A53E49}" destId="{5D9B24EE-B589-4441-A62A-047C5CE59536}" srcOrd="5" destOrd="0" presId="urn:microsoft.com/office/officeart/2005/8/layout/list1"/>
    <dgm:cxn modelId="{3D4E2597-A57C-48BB-BA31-9AB03EAA8A10}" type="presParOf" srcId="{621E9D8A-8923-4A4C-B1D0-4A89C3A53E49}" destId="{E07C9368-320F-47C6-9EFD-9CAD40B3A887}" srcOrd="6" destOrd="0" presId="urn:microsoft.com/office/officeart/2005/8/layout/list1"/>
  </dgm:cxnLst>
  <dgm:bg/>
  <dgm:whole/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B986733B-D507-4D57-8EFD-C03C338C3F3C}" type="doc">
      <dgm:prSet loTypeId="urn:microsoft.com/office/officeart/2005/8/layout/list1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F9A2068C-F92A-4BAE-AE8A-F0867D62422D}">
      <dgm:prSet/>
      <dgm:spPr/>
      <dgm:t>
        <a:bodyPr/>
        <a:lstStyle/>
        <a:p>
          <a:pPr rtl="0"/>
          <a:r>
            <a:rPr lang="fr-FR" dirty="0" smtClean="0"/>
            <a:t>Ni frame ni (tableau de mise en page)</a:t>
          </a:r>
          <a:endParaRPr lang="fr-FR" dirty="0"/>
        </a:p>
      </dgm:t>
    </dgm:pt>
    <dgm:pt modelId="{4199E364-DFC2-49CE-B24A-B973CE884617}" type="parTrans" cxnId="{0A806794-D3A6-4B65-94B3-B631B4437956}">
      <dgm:prSet/>
      <dgm:spPr/>
      <dgm:t>
        <a:bodyPr/>
        <a:lstStyle/>
        <a:p>
          <a:endParaRPr lang="fr-FR"/>
        </a:p>
      </dgm:t>
    </dgm:pt>
    <dgm:pt modelId="{B70E4A5C-2DD8-4F0F-954A-BE9C09561A15}" type="sibTrans" cxnId="{0A806794-D3A6-4B65-94B3-B631B4437956}">
      <dgm:prSet/>
      <dgm:spPr/>
      <dgm:t>
        <a:bodyPr/>
        <a:lstStyle/>
        <a:p>
          <a:endParaRPr lang="fr-FR"/>
        </a:p>
      </dgm:t>
    </dgm:pt>
    <dgm:pt modelId="{A12FA72D-A9BF-4037-9738-EBDE13AE2B24}">
      <dgm:prSet/>
      <dgm:spPr/>
      <dgm:t>
        <a:bodyPr/>
        <a:lstStyle/>
        <a:p>
          <a:pPr rtl="0"/>
          <a:r>
            <a:rPr lang="fr-FR" i="0" u="sng" dirty="0" smtClean="0"/>
            <a:t>Pas de frames</a:t>
          </a:r>
          <a:r>
            <a:rPr lang="fr-FR" i="0" u="none" dirty="0" smtClean="0"/>
            <a:t> (dénaturation de l’idée d’URL comme identifiant unique : </a:t>
          </a:r>
          <a:r>
            <a:rPr lang="fr-FR" i="0" u="none" dirty="0" err="1" smtClean="0"/>
            <a:t>pbs</a:t>
          </a:r>
          <a:r>
            <a:rPr lang="fr-FR" i="0" u="none" dirty="0" smtClean="0"/>
            <a:t> notamment d’indexation, de favoris, ...)</a:t>
          </a:r>
          <a:endParaRPr lang="fr-FR" i="0" u="none" dirty="0"/>
        </a:p>
      </dgm:t>
    </dgm:pt>
    <dgm:pt modelId="{1531BB8E-B9C7-4589-A44C-AF1763166A88}" type="parTrans" cxnId="{CD08C39F-F0E1-40F2-8C42-40EA8761E304}">
      <dgm:prSet/>
      <dgm:spPr/>
      <dgm:t>
        <a:bodyPr/>
        <a:lstStyle/>
        <a:p>
          <a:endParaRPr lang="fr-FR"/>
        </a:p>
      </dgm:t>
    </dgm:pt>
    <dgm:pt modelId="{1BBE00BD-BEC1-4F21-BEE7-547B7A5C716F}" type="sibTrans" cxnId="{CD08C39F-F0E1-40F2-8C42-40EA8761E304}">
      <dgm:prSet/>
      <dgm:spPr/>
      <dgm:t>
        <a:bodyPr/>
        <a:lstStyle/>
        <a:p>
          <a:endParaRPr lang="fr-FR"/>
        </a:p>
      </dgm:t>
    </dgm:pt>
    <dgm:pt modelId="{15720FCE-D21A-4D1D-8016-92585AF92E1D}">
      <dgm:prSet/>
      <dgm:spPr/>
      <dgm:t>
        <a:bodyPr/>
        <a:lstStyle/>
        <a:p>
          <a:pPr rtl="0"/>
          <a:r>
            <a:rPr lang="fr-FR" i="0" u="sng" dirty="0" smtClean="0"/>
            <a:t>Pas de mise en page par tableaux </a:t>
          </a:r>
          <a:r>
            <a:rPr lang="fr-FR" dirty="0" smtClean="0"/>
            <a:t>(lent à afficher, aléatoire à l’impression et à l’affichage suivant les navigateurs, coûteux en espace, …)</a:t>
          </a:r>
          <a:endParaRPr lang="fr-FR" dirty="0"/>
        </a:p>
      </dgm:t>
    </dgm:pt>
    <dgm:pt modelId="{95D997FF-F97A-4C51-B8A1-5F36CCAA5B6C}" type="parTrans" cxnId="{6BDE1A41-94DB-4EFF-A829-F263C54AE5DB}">
      <dgm:prSet/>
      <dgm:spPr/>
      <dgm:t>
        <a:bodyPr/>
        <a:lstStyle/>
        <a:p>
          <a:endParaRPr lang="fr-FR"/>
        </a:p>
      </dgm:t>
    </dgm:pt>
    <dgm:pt modelId="{A62E4702-5917-488B-B5ED-C71AEEF301CF}" type="sibTrans" cxnId="{6BDE1A41-94DB-4EFF-A829-F263C54AE5DB}">
      <dgm:prSet/>
      <dgm:spPr/>
      <dgm:t>
        <a:bodyPr/>
        <a:lstStyle/>
        <a:p>
          <a:endParaRPr lang="fr-FR"/>
        </a:p>
      </dgm:t>
    </dgm:pt>
    <dgm:pt modelId="{56536707-DE4B-45D5-8635-A382DC850763}">
      <dgm:prSet/>
      <dgm:spPr/>
      <dgm:t>
        <a:bodyPr/>
        <a:lstStyle/>
        <a:p>
          <a:pPr rtl="0"/>
          <a:r>
            <a:rPr lang="fr-FR" dirty="0" smtClean="0"/>
            <a:t>Standards</a:t>
          </a:r>
          <a:endParaRPr lang="fr-FR" dirty="0"/>
        </a:p>
      </dgm:t>
    </dgm:pt>
    <dgm:pt modelId="{B29461FD-E74B-4258-8612-39B82BFC6932}" type="parTrans" cxnId="{91BB66A4-D2CC-467C-BE28-A36F39FF067E}">
      <dgm:prSet/>
      <dgm:spPr/>
      <dgm:t>
        <a:bodyPr/>
        <a:lstStyle/>
        <a:p>
          <a:endParaRPr lang="fr-FR"/>
        </a:p>
      </dgm:t>
    </dgm:pt>
    <dgm:pt modelId="{8432A87A-3D81-4D15-8139-2C76EA4C695E}" type="sibTrans" cxnId="{91BB66A4-D2CC-467C-BE28-A36F39FF067E}">
      <dgm:prSet/>
      <dgm:spPr/>
      <dgm:t>
        <a:bodyPr/>
        <a:lstStyle/>
        <a:p>
          <a:endParaRPr lang="fr-FR"/>
        </a:p>
      </dgm:t>
    </dgm:pt>
    <dgm:pt modelId="{7AF9A202-98B2-4ED8-8B86-8FF7E135CB26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XHTML et CSS </a:t>
          </a:r>
          <a:r>
            <a:rPr lang="en-US" dirty="0" err="1" smtClean="0">
              <a:solidFill>
                <a:schemeClr val="tx1"/>
              </a:solidFill>
            </a:rPr>
            <a:t>sont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standardisés</a:t>
          </a:r>
          <a:r>
            <a:rPr lang="en-US" dirty="0" smtClean="0">
              <a:solidFill>
                <a:schemeClr val="tx1"/>
              </a:solidFill>
            </a:rPr>
            <a:t> : </a:t>
          </a:r>
          <a:r>
            <a:rPr lang="en-US" dirty="0" smtClean="0">
              <a:solidFill>
                <a:schemeClr val="tx1"/>
              </a:solidFill>
              <a:hlinkClick xmlns:r="http://schemas.openxmlformats.org/officeDocument/2006/relationships" r:id="rId1"/>
            </a:rPr>
            <a:t>www.openweb.eu.org</a:t>
          </a:r>
          <a:endParaRPr lang="en-US" dirty="0">
            <a:solidFill>
              <a:srgbClr val="FF0000"/>
            </a:solidFill>
          </a:endParaRPr>
        </a:p>
      </dgm:t>
    </dgm:pt>
    <dgm:pt modelId="{C8F9763B-64E7-4FAB-A6BE-DDF386E4BC6E}" type="parTrans" cxnId="{DCEF8E2C-FAF4-4F1F-A8BE-459885F88BF0}">
      <dgm:prSet/>
      <dgm:spPr/>
      <dgm:t>
        <a:bodyPr/>
        <a:lstStyle/>
        <a:p>
          <a:endParaRPr lang="fr-FR"/>
        </a:p>
      </dgm:t>
    </dgm:pt>
    <dgm:pt modelId="{785ABB66-47D6-424C-9EEC-16E44AA8D3A5}" type="sibTrans" cxnId="{DCEF8E2C-FAF4-4F1F-A8BE-459885F88BF0}">
      <dgm:prSet/>
      <dgm:spPr/>
      <dgm:t>
        <a:bodyPr/>
        <a:lstStyle/>
        <a:p>
          <a:endParaRPr lang="fr-FR"/>
        </a:p>
      </dgm:t>
    </dgm:pt>
    <dgm:pt modelId="{DA8078F4-FF51-420B-8D61-84C25D6E6F1E}">
      <dgm:prSet/>
      <dgm:spPr/>
      <dgm:t>
        <a:bodyPr/>
        <a:lstStyle/>
        <a:p>
          <a:r>
            <a:rPr lang="fr-FR" b="1" dirty="0" smtClean="0"/>
            <a:t>Il faut utiliser les feuilles de styles CSS !!</a:t>
          </a:r>
          <a:endParaRPr lang="fr-FR" b="1" dirty="0"/>
        </a:p>
      </dgm:t>
    </dgm:pt>
    <dgm:pt modelId="{703AABD4-7F8B-467D-B5D5-D294F1B08885}" type="parTrans" cxnId="{18C6D3EE-17C5-459B-AE15-E54C606108C2}">
      <dgm:prSet/>
      <dgm:spPr/>
    </dgm:pt>
    <dgm:pt modelId="{19C77CC3-1F70-4028-A5AD-7F521B808E71}" type="sibTrans" cxnId="{18C6D3EE-17C5-459B-AE15-E54C606108C2}">
      <dgm:prSet/>
      <dgm:spPr/>
    </dgm:pt>
    <dgm:pt modelId="{2DEF0FFF-081C-466A-A329-DFE39EAD3E72}">
      <dgm:prSet/>
      <dgm:spPr/>
      <dgm:t>
        <a:bodyPr/>
        <a:lstStyle/>
        <a:p>
          <a:pPr rtl="0"/>
          <a:r>
            <a:rPr lang="fr-FR" dirty="0" smtClean="0">
              <a:solidFill>
                <a:schemeClr val="tx1"/>
              </a:solidFill>
            </a:rPr>
            <a:t>Vous devez valider vos pages et vos styles</a:t>
          </a:r>
          <a:endParaRPr lang="en-US" dirty="0">
            <a:solidFill>
              <a:schemeClr val="tx1"/>
            </a:solidFill>
          </a:endParaRPr>
        </a:p>
      </dgm:t>
    </dgm:pt>
    <dgm:pt modelId="{C93C6B01-387F-40FF-A992-FA8CE586240F}" type="parTrans" cxnId="{6FE21BC8-D91C-4A81-8E87-7A766C4BF53F}">
      <dgm:prSet/>
      <dgm:spPr/>
    </dgm:pt>
    <dgm:pt modelId="{8428F339-254C-49BE-B567-A76B16A213BA}" type="sibTrans" cxnId="{6FE21BC8-D91C-4A81-8E87-7A766C4BF53F}">
      <dgm:prSet/>
      <dgm:spPr/>
    </dgm:pt>
    <dgm:pt modelId="{98D7AF35-0633-4363-98EA-C9BB5759E9A5}">
      <dgm:prSet/>
      <dgm:spPr/>
      <dgm:t>
        <a:bodyPr/>
        <a:lstStyle/>
        <a:p>
          <a:r>
            <a:rPr lang="fr-FR" dirty="0" smtClean="0">
              <a:solidFill>
                <a:schemeClr val="tx1"/>
              </a:solidFill>
            </a:rPr>
            <a:t>http://validator.w3.org</a:t>
          </a:r>
          <a:endParaRPr lang="fr-FR" dirty="0">
            <a:solidFill>
              <a:schemeClr val="tx1"/>
            </a:solidFill>
          </a:endParaRPr>
        </a:p>
      </dgm:t>
    </dgm:pt>
    <dgm:pt modelId="{C7096F59-498B-4103-804F-BEAEE41C81B7}" type="parTrans" cxnId="{5DC84EE0-5A6F-46E4-96E1-EF9021230A85}">
      <dgm:prSet/>
      <dgm:spPr/>
      <dgm:t>
        <a:bodyPr/>
        <a:lstStyle/>
        <a:p>
          <a:endParaRPr lang="fr-FR"/>
        </a:p>
      </dgm:t>
    </dgm:pt>
    <dgm:pt modelId="{94D80B63-04FE-46DB-BC04-41B5DC151341}" type="sibTrans" cxnId="{5DC84EE0-5A6F-46E4-96E1-EF9021230A85}">
      <dgm:prSet/>
      <dgm:spPr/>
      <dgm:t>
        <a:bodyPr/>
        <a:lstStyle/>
        <a:p>
          <a:endParaRPr lang="fr-FR"/>
        </a:p>
      </dgm:t>
    </dgm:pt>
    <dgm:pt modelId="{EAD5CE85-EE43-4B88-A36D-20C8DD8B6AF1}">
      <dgm:prSet/>
      <dgm:spPr/>
      <dgm:t>
        <a:bodyPr/>
        <a:lstStyle/>
        <a:p>
          <a:r>
            <a:rPr lang="fr-FR" dirty="0" smtClean="0">
              <a:solidFill>
                <a:schemeClr val="tx1"/>
              </a:solidFill>
            </a:rPr>
            <a:t>http://jigsaw.w3.org/css-validator/</a:t>
          </a:r>
          <a:endParaRPr lang="fr-FR" dirty="0">
            <a:solidFill>
              <a:schemeClr val="tx1"/>
            </a:solidFill>
          </a:endParaRPr>
        </a:p>
      </dgm:t>
    </dgm:pt>
    <dgm:pt modelId="{5523ABC1-646A-4211-BE56-61144857FCEB}" type="parTrans" cxnId="{1C61FF11-2726-4BBC-A0A8-200030EF62E5}">
      <dgm:prSet/>
      <dgm:spPr/>
      <dgm:t>
        <a:bodyPr/>
        <a:lstStyle/>
        <a:p>
          <a:endParaRPr lang="fr-FR"/>
        </a:p>
      </dgm:t>
    </dgm:pt>
    <dgm:pt modelId="{549FA59C-A501-4DDA-B9E7-38EE6CAC902F}" type="sibTrans" cxnId="{1C61FF11-2726-4BBC-A0A8-200030EF62E5}">
      <dgm:prSet/>
      <dgm:spPr/>
      <dgm:t>
        <a:bodyPr/>
        <a:lstStyle/>
        <a:p>
          <a:endParaRPr lang="fr-FR"/>
        </a:p>
      </dgm:t>
    </dgm:pt>
    <dgm:pt modelId="{14A7E184-CFB4-4BCD-AA58-14FD5E5A3AC5}">
      <dgm:prSet/>
      <dgm:spPr/>
      <dgm:t>
        <a:bodyPr/>
        <a:lstStyle/>
        <a:p>
          <a:r>
            <a:rPr lang="fr-FR" dirty="0" smtClean="0">
              <a:solidFill>
                <a:schemeClr val="tx1"/>
              </a:solidFill>
            </a:rPr>
            <a:t>Utilisez les extensions de </a:t>
          </a:r>
          <a:r>
            <a:rPr lang="fr-FR" dirty="0" err="1" smtClean="0">
              <a:solidFill>
                <a:schemeClr val="tx1"/>
              </a:solidFill>
            </a:rPr>
            <a:t>firefox</a:t>
          </a:r>
          <a:r>
            <a:rPr lang="fr-FR" dirty="0" smtClean="0">
              <a:solidFill>
                <a:schemeClr val="tx1"/>
              </a:solidFill>
            </a:rPr>
            <a:t>… (extension Web </a:t>
          </a:r>
          <a:r>
            <a:rPr lang="fr-FR" dirty="0" err="1" smtClean="0">
              <a:solidFill>
                <a:schemeClr val="tx1"/>
              </a:solidFill>
            </a:rPr>
            <a:t>Developer</a:t>
          </a:r>
          <a:r>
            <a:rPr lang="fr-FR" dirty="0" smtClean="0">
              <a:solidFill>
                <a:schemeClr val="tx1"/>
              </a:solidFill>
            </a:rPr>
            <a:t>)</a:t>
          </a:r>
          <a:endParaRPr lang="fr-FR" dirty="0">
            <a:solidFill>
              <a:schemeClr val="tx1"/>
            </a:solidFill>
          </a:endParaRPr>
        </a:p>
      </dgm:t>
    </dgm:pt>
    <dgm:pt modelId="{19526C11-8C66-4A8C-9F11-A5CD8519A17C}" type="parTrans" cxnId="{624A9656-2965-466D-82B9-5C2D44798FD5}">
      <dgm:prSet/>
      <dgm:spPr/>
      <dgm:t>
        <a:bodyPr/>
        <a:lstStyle/>
        <a:p>
          <a:endParaRPr lang="fr-FR"/>
        </a:p>
      </dgm:t>
    </dgm:pt>
    <dgm:pt modelId="{5F027252-4A2E-4C9D-9D7D-6B290DD64A48}" type="sibTrans" cxnId="{624A9656-2965-466D-82B9-5C2D44798FD5}">
      <dgm:prSet/>
      <dgm:spPr/>
      <dgm:t>
        <a:bodyPr/>
        <a:lstStyle/>
        <a:p>
          <a:endParaRPr lang="fr-FR"/>
        </a:p>
      </dgm:t>
    </dgm:pt>
    <dgm:pt modelId="{621E9D8A-8923-4A4C-B1D0-4A89C3A53E49}" type="pres">
      <dgm:prSet presAssocID="{B986733B-D507-4D57-8EFD-C03C338C3F3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006B823D-01E1-4057-8D53-176E3E98A19E}" type="pres">
      <dgm:prSet presAssocID="{F9A2068C-F92A-4BAE-AE8A-F0867D62422D}" presName="parentLin" presStyleCnt="0"/>
      <dgm:spPr/>
    </dgm:pt>
    <dgm:pt modelId="{9D12031B-CB36-4854-9411-57B9FCCB061C}" type="pres">
      <dgm:prSet presAssocID="{F9A2068C-F92A-4BAE-AE8A-F0867D62422D}" presName="parentLeftMargin" presStyleLbl="node1" presStyleIdx="0" presStyleCnt="2"/>
      <dgm:spPr/>
      <dgm:t>
        <a:bodyPr/>
        <a:lstStyle/>
        <a:p>
          <a:endParaRPr lang="fr-FR"/>
        </a:p>
      </dgm:t>
    </dgm:pt>
    <dgm:pt modelId="{A10B1C4F-722B-433D-BCEA-4B723ED03DD9}" type="pres">
      <dgm:prSet presAssocID="{F9A2068C-F92A-4BAE-AE8A-F0867D62422D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88DEDAE-A877-4A27-9934-99E3C3FB81B4}" type="pres">
      <dgm:prSet presAssocID="{F9A2068C-F92A-4BAE-AE8A-F0867D62422D}" presName="negativeSpace" presStyleCnt="0"/>
      <dgm:spPr/>
    </dgm:pt>
    <dgm:pt modelId="{D9B069D2-90EA-44AC-B312-6B6C9413FA76}" type="pres">
      <dgm:prSet presAssocID="{F9A2068C-F92A-4BAE-AE8A-F0867D62422D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CB6D772-F02A-4102-8CD4-14BCEE865ED4}" type="pres">
      <dgm:prSet presAssocID="{B70E4A5C-2DD8-4F0F-954A-BE9C09561A15}" presName="spaceBetweenRectangles" presStyleCnt="0"/>
      <dgm:spPr/>
    </dgm:pt>
    <dgm:pt modelId="{CC1E6210-927B-470E-B9FE-B1DD4382BD23}" type="pres">
      <dgm:prSet presAssocID="{56536707-DE4B-45D5-8635-A382DC850763}" presName="parentLin" presStyleCnt="0"/>
      <dgm:spPr/>
    </dgm:pt>
    <dgm:pt modelId="{1A6E66D6-0727-42E1-A9C5-6A679C824B47}" type="pres">
      <dgm:prSet presAssocID="{56536707-DE4B-45D5-8635-A382DC850763}" presName="parentLeftMargin" presStyleLbl="node1" presStyleIdx="0" presStyleCnt="2"/>
      <dgm:spPr/>
      <dgm:t>
        <a:bodyPr/>
        <a:lstStyle/>
        <a:p>
          <a:endParaRPr lang="fr-FR"/>
        </a:p>
      </dgm:t>
    </dgm:pt>
    <dgm:pt modelId="{BCCB75A5-E943-4C31-85B6-565D7F838D2F}" type="pres">
      <dgm:prSet presAssocID="{56536707-DE4B-45D5-8635-A382DC850763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D9B24EE-B589-4441-A62A-047C5CE59536}" type="pres">
      <dgm:prSet presAssocID="{56536707-DE4B-45D5-8635-A382DC850763}" presName="negativeSpace" presStyleCnt="0"/>
      <dgm:spPr/>
    </dgm:pt>
    <dgm:pt modelId="{E07C9368-320F-47C6-9EFD-9CAD40B3A887}" type="pres">
      <dgm:prSet presAssocID="{56536707-DE4B-45D5-8635-A382DC850763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6FE21BC8-D91C-4A81-8E87-7A766C4BF53F}" srcId="{56536707-DE4B-45D5-8635-A382DC850763}" destId="{2DEF0FFF-081C-466A-A329-DFE39EAD3E72}" srcOrd="1" destOrd="0" parTransId="{C93C6B01-387F-40FF-A992-FA8CE586240F}" sibTransId="{8428F339-254C-49BE-B567-A76B16A213BA}"/>
    <dgm:cxn modelId="{1C61FF11-2726-4BBC-A0A8-200030EF62E5}" srcId="{2DEF0FFF-081C-466A-A329-DFE39EAD3E72}" destId="{EAD5CE85-EE43-4B88-A36D-20C8DD8B6AF1}" srcOrd="1" destOrd="0" parTransId="{5523ABC1-646A-4211-BE56-61144857FCEB}" sibTransId="{549FA59C-A501-4DDA-B9E7-38EE6CAC902F}"/>
    <dgm:cxn modelId="{6BDE1A41-94DB-4EFF-A829-F263C54AE5DB}" srcId="{F9A2068C-F92A-4BAE-AE8A-F0867D62422D}" destId="{15720FCE-D21A-4D1D-8016-92585AF92E1D}" srcOrd="1" destOrd="0" parTransId="{95D997FF-F97A-4C51-B8A1-5F36CCAA5B6C}" sibTransId="{A62E4702-5917-488B-B5ED-C71AEEF301CF}"/>
    <dgm:cxn modelId="{2B9257FD-1B54-41F1-8E0C-F5ECCBE62101}" type="presOf" srcId="{15720FCE-D21A-4D1D-8016-92585AF92E1D}" destId="{D9B069D2-90EA-44AC-B312-6B6C9413FA76}" srcOrd="0" destOrd="1" presId="urn:microsoft.com/office/officeart/2005/8/layout/list1"/>
    <dgm:cxn modelId="{0DA05B4A-A9E7-484D-B0EE-8101541B05CE}" type="presOf" srcId="{98D7AF35-0633-4363-98EA-C9BB5759E9A5}" destId="{E07C9368-320F-47C6-9EFD-9CAD40B3A887}" srcOrd="0" destOrd="2" presId="urn:microsoft.com/office/officeart/2005/8/layout/list1"/>
    <dgm:cxn modelId="{1E85FE5F-A506-4EFA-83C3-A4EC64C79B58}" type="presOf" srcId="{7AF9A202-98B2-4ED8-8B86-8FF7E135CB26}" destId="{E07C9368-320F-47C6-9EFD-9CAD40B3A887}" srcOrd="0" destOrd="0" presId="urn:microsoft.com/office/officeart/2005/8/layout/list1"/>
    <dgm:cxn modelId="{AD2A8790-F5DE-4229-A6FD-A34A01E9C2A8}" type="presOf" srcId="{B986733B-D507-4D57-8EFD-C03C338C3F3C}" destId="{621E9D8A-8923-4A4C-B1D0-4A89C3A53E49}" srcOrd="0" destOrd="0" presId="urn:microsoft.com/office/officeart/2005/8/layout/list1"/>
    <dgm:cxn modelId="{1C1FB4A2-9EC8-4FDF-984C-E2BC68E2344F}" type="presOf" srcId="{A12FA72D-A9BF-4037-9738-EBDE13AE2B24}" destId="{D9B069D2-90EA-44AC-B312-6B6C9413FA76}" srcOrd="0" destOrd="0" presId="urn:microsoft.com/office/officeart/2005/8/layout/list1"/>
    <dgm:cxn modelId="{624A9656-2965-466D-82B9-5C2D44798FD5}" srcId="{56536707-DE4B-45D5-8635-A382DC850763}" destId="{14A7E184-CFB4-4BCD-AA58-14FD5E5A3AC5}" srcOrd="2" destOrd="0" parTransId="{19526C11-8C66-4A8C-9F11-A5CD8519A17C}" sibTransId="{5F027252-4A2E-4C9D-9D7D-6B290DD64A48}"/>
    <dgm:cxn modelId="{2817D0F6-79A0-4B47-9ACE-5DCE46CBC8F6}" type="presOf" srcId="{56536707-DE4B-45D5-8635-A382DC850763}" destId="{BCCB75A5-E943-4C31-85B6-565D7F838D2F}" srcOrd="1" destOrd="0" presId="urn:microsoft.com/office/officeart/2005/8/layout/list1"/>
    <dgm:cxn modelId="{CCAE4076-B940-4809-B0EE-C8D006F4C3F0}" type="presOf" srcId="{EAD5CE85-EE43-4B88-A36D-20C8DD8B6AF1}" destId="{E07C9368-320F-47C6-9EFD-9CAD40B3A887}" srcOrd="0" destOrd="3" presId="urn:microsoft.com/office/officeart/2005/8/layout/list1"/>
    <dgm:cxn modelId="{DCEF8E2C-FAF4-4F1F-A8BE-459885F88BF0}" srcId="{56536707-DE4B-45D5-8635-A382DC850763}" destId="{7AF9A202-98B2-4ED8-8B86-8FF7E135CB26}" srcOrd="0" destOrd="0" parTransId="{C8F9763B-64E7-4FAB-A6BE-DDF386E4BC6E}" sibTransId="{785ABB66-47D6-424C-9EEC-16E44AA8D3A5}"/>
    <dgm:cxn modelId="{9013424D-C387-4297-9FFB-30BB86D9DC14}" type="presOf" srcId="{2DEF0FFF-081C-466A-A329-DFE39EAD3E72}" destId="{E07C9368-320F-47C6-9EFD-9CAD40B3A887}" srcOrd="0" destOrd="1" presId="urn:microsoft.com/office/officeart/2005/8/layout/list1"/>
    <dgm:cxn modelId="{18C6D3EE-17C5-459B-AE15-E54C606108C2}" srcId="{F9A2068C-F92A-4BAE-AE8A-F0867D62422D}" destId="{DA8078F4-FF51-420B-8D61-84C25D6E6F1E}" srcOrd="2" destOrd="0" parTransId="{703AABD4-7F8B-467D-B5D5-D294F1B08885}" sibTransId="{19C77CC3-1F70-4028-A5AD-7F521B808E71}"/>
    <dgm:cxn modelId="{91BB66A4-D2CC-467C-BE28-A36F39FF067E}" srcId="{B986733B-D507-4D57-8EFD-C03C338C3F3C}" destId="{56536707-DE4B-45D5-8635-A382DC850763}" srcOrd="1" destOrd="0" parTransId="{B29461FD-E74B-4258-8612-39B82BFC6932}" sibTransId="{8432A87A-3D81-4D15-8139-2C76EA4C695E}"/>
    <dgm:cxn modelId="{8DE17BC4-FF27-4708-892D-0FDE5776A242}" type="presOf" srcId="{14A7E184-CFB4-4BCD-AA58-14FD5E5A3AC5}" destId="{E07C9368-320F-47C6-9EFD-9CAD40B3A887}" srcOrd="0" destOrd="4" presId="urn:microsoft.com/office/officeart/2005/8/layout/list1"/>
    <dgm:cxn modelId="{5DC84EE0-5A6F-46E4-96E1-EF9021230A85}" srcId="{2DEF0FFF-081C-466A-A329-DFE39EAD3E72}" destId="{98D7AF35-0633-4363-98EA-C9BB5759E9A5}" srcOrd="0" destOrd="0" parTransId="{C7096F59-498B-4103-804F-BEAEE41C81B7}" sibTransId="{94D80B63-04FE-46DB-BC04-41B5DC151341}"/>
    <dgm:cxn modelId="{D02AE011-C5ED-432A-AD52-6D0D7900BF15}" type="presOf" srcId="{DA8078F4-FF51-420B-8D61-84C25D6E6F1E}" destId="{D9B069D2-90EA-44AC-B312-6B6C9413FA76}" srcOrd="0" destOrd="2" presId="urn:microsoft.com/office/officeart/2005/8/layout/list1"/>
    <dgm:cxn modelId="{0A806794-D3A6-4B65-94B3-B631B4437956}" srcId="{B986733B-D507-4D57-8EFD-C03C338C3F3C}" destId="{F9A2068C-F92A-4BAE-AE8A-F0867D62422D}" srcOrd="0" destOrd="0" parTransId="{4199E364-DFC2-49CE-B24A-B973CE884617}" sibTransId="{B70E4A5C-2DD8-4F0F-954A-BE9C09561A15}"/>
    <dgm:cxn modelId="{697044FA-717D-4551-A53C-D9740E687E73}" type="presOf" srcId="{56536707-DE4B-45D5-8635-A382DC850763}" destId="{1A6E66D6-0727-42E1-A9C5-6A679C824B47}" srcOrd="0" destOrd="0" presId="urn:microsoft.com/office/officeart/2005/8/layout/list1"/>
    <dgm:cxn modelId="{D89DA231-3B9E-45CB-9B88-191609EA6700}" type="presOf" srcId="{F9A2068C-F92A-4BAE-AE8A-F0867D62422D}" destId="{A10B1C4F-722B-433D-BCEA-4B723ED03DD9}" srcOrd="1" destOrd="0" presId="urn:microsoft.com/office/officeart/2005/8/layout/list1"/>
    <dgm:cxn modelId="{DFC3FA88-677C-49B8-A624-CCA23046A075}" type="presOf" srcId="{F9A2068C-F92A-4BAE-AE8A-F0867D62422D}" destId="{9D12031B-CB36-4854-9411-57B9FCCB061C}" srcOrd="0" destOrd="0" presId="urn:microsoft.com/office/officeart/2005/8/layout/list1"/>
    <dgm:cxn modelId="{CD08C39F-F0E1-40F2-8C42-40EA8761E304}" srcId="{F9A2068C-F92A-4BAE-AE8A-F0867D62422D}" destId="{A12FA72D-A9BF-4037-9738-EBDE13AE2B24}" srcOrd="0" destOrd="0" parTransId="{1531BB8E-B9C7-4589-A44C-AF1763166A88}" sibTransId="{1BBE00BD-BEC1-4F21-BEE7-547B7A5C716F}"/>
    <dgm:cxn modelId="{F303E57A-2269-4C74-8A8F-54BE726D85BF}" type="presParOf" srcId="{621E9D8A-8923-4A4C-B1D0-4A89C3A53E49}" destId="{006B823D-01E1-4057-8D53-176E3E98A19E}" srcOrd="0" destOrd="0" presId="urn:microsoft.com/office/officeart/2005/8/layout/list1"/>
    <dgm:cxn modelId="{E4C42D00-9090-4879-B943-391D53B7259B}" type="presParOf" srcId="{006B823D-01E1-4057-8D53-176E3E98A19E}" destId="{9D12031B-CB36-4854-9411-57B9FCCB061C}" srcOrd="0" destOrd="0" presId="urn:microsoft.com/office/officeart/2005/8/layout/list1"/>
    <dgm:cxn modelId="{ED9A2A72-A45C-4768-9A9F-3E57C22E20CB}" type="presParOf" srcId="{006B823D-01E1-4057-8D53-176E3E98A19E}" destId="{A10B1C4F-722B-433D-BCEA-4B723ED03DD9}" srcOrd="1" destOrd="0" presId="urn:microsoft.com/office/officeart/2005/8/layout/list1"/>
    <dgm:cxn modelId="{7964CF2D-1F39-4F45-900D-273B1BDAFCAF}" type="presParOf" srcId="{621E9D8A-8923-4A4C-B1D0-4A89C3A53E49}" destId="{E88DEDAE-A877-4A27-9934-99E3C3FB81B4}" srcOrd="1" destOrd="0" presId="urn:microsoft.com/office/officeart/2005/8/layout/list1"/>
    <dgm:cxn modelId="{B9F0F111-B4F7-4F2D-BAE0-3B483DC91BCE}" type="presParOf" srcId="{621E9D8A-8923-4A4C-B1D0-4A89C3A53E49}" destId="{D9B069D2-90EA-44AC-B312-6B6C9413FA76}" srcOrd="2" destOrd="0" presId="urn:microsoft.com/office/officeart/2005/8/layout/list1"/>
    <dgm:cxn modelId="{B0A7F344-D1FD-451C-86B3-9DCB109E89A5}" type="presParOf" srcId="{621E9D8A-8923-4A4C-B1D0-4A89C3A53E49}" destId="{4CB6D772-F02A-4102-8CD4-14BCEE865ED4}" srcOrd="3" destOrd="0" presId="urn:microsoft.com/office/officeart/2005/8/layout/list1"/>
    <dgm:cxn modelId="{806CFE29-04D9-4877-BAA1-1D560B06479D}" type="presParOf" srcId="{621E9D8A-8923-4A4C-B1D0-4A89C3A53E49}" destId="{CC1E6210-927B-470E-B9FE-B1DD4382BD23}" srcOrd="4" destOrd="0" presId="urn:microsoft.com/office/officeart/2005/8/layout/list1"/>
    <dgm:cxn modelId="{74005715-D9E6-468B-86EA-F096BBBA0167}" type="presParOf" srcId="{CC1E6210-927B-470E-B9FE-B1DD4382BD23}" destId="{1A6E66D6-0727-42E1-A9C5-6A679C824B47}" srcOrd="0" destOrd="0" presId="urn:microsoft.com/office/officeart/2005/8/layout/list1"/>
    <dgm:cxn modelId="{2FE63BEF-134F-4565-8F92-222B02A7B1F4}" type="presParOf" srcId="{CC1E6210-927B-470E-B9FE-B1DD4382BD23}" destId="{BCCB75A5-E943-4C31-85B6-565D7F838D2F}" srcOrd="1" destOrd="0" presId="urn:microsoft.com/office/officeart/2005/8/layout/list1"/>
    <dgm:cxn modelId="{D8F0DCFF-2055-4C77-BE09-87E860D92624}" type="presParOf" srcId="{621E9D8A-8923-4A4C-B1D0-4A89C3A53E49}" destId="{5D9B24EE-B589-4441-A62A-047C5CE59536}" srcOrd="5" destOrd="0" presId="urn:microsoft.com/office/officeart/2005/8/layout/list1"/>
    <dgm:cxn modelId="{14ECBDB3-6B4A-4748-B9A6-9DF928AAC2DE}" type="presParOf" srcId="{621E9D8A-8923-4A4C-B1D0-4A89C3A53E49}" destId="{E07C9368-320F-47C6-9EFD-9CAD40B3A887}" srcOrd="6" destOrd="0" presId="urn:microsoft.com/office/officeart/2005/8/layout/list1"/>
  </dgm:cxnLst>
  <dgm:bg/>
  <dgm:whole/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4AB313CB-3C4F-4F04-AB31-C9F92D77879B}" type="doc">
      <dgm:prSet loTypeId="urn:microsoft.com/office/officeart/2005/8/layout/list1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F700C5BF-795E-4ECA-8CC3-443FE227D4E0}">
      <dgm:prSet custT="1"/>
      <dgm:spPr/>
      <dgm:t>
        <a:bodyPr/>
        <a:lstStyle/>
        <a:p>
          <a:pPr rtl="0"/>
          <a:r>
            <a:rPr lang="fr-FR" sz="1800" dirty="0" smtClean="0"/>
            <a:t>Bien d’autres balises vous permettront de structurer vos pages :</a:t>
          </a:r>
          <a:endParaRPr lang="fr-FR" sz="1800" dirty="0"/>
        </a:p>
      </dgm:t>
    </dgm:pt>
    <dgm:pt modelId="{FA4CDBB3-87C3-4D05-B77E-90EF46823298}" type="parTrans" cxnId="{AFD36006-6AC1-471F-94AA-6CD7097B0720}">
      <dgm:prSet/>
      <dgm:spPr/>
      <dgm:t>
        <a:bodyPr/>
        <a:lstStyle/>
        <a:p>
          <a:endParaRPr lang="fr-FR" sz="2000"/>
        </a:p>
      </dgm:t>
    </dgm:pt>
    <dgm:pt modelId="{0BE137A6-F24E-4767-A2DC-0555AFA2FC35}" type="sibTrans" cxnId="{AFD36006-6AC1-471F-94AA-6CD7097B0720}">
      <dgm:prSet/>
      <dgm:spPr/>
      <dgm:t>
        <a:bodyPr/>
        <a:lstStyle/>
        <a:p>
          <a:endParaRPr lang="fr-FR" sz="2000"/>
        </a:p>
      </dgm:t>
    </dgm:pt>
    <dgm:pt modelId="{7E3DA335-644D-4B1F-AE73-75865294012F}">
      <dgm:prSet custT="1"/>
      <dgm:spPr/>
      <dgm:t>
        <a:bodyPr/>
        <a:lstStyle/>
        <a:p>
          <a:pPr rtl="0"/>
          <a:r>
            <a:rPr lang="fr-FR" sz="1800" dirty="0" smtClean="0"/>
            <a:t>&lt;</a:t>
          </a:r>
          <a:r>
            <a:rPr lang="fr-FR" sz="1800" dirty="0" err="1" smtClean="0"/>
            <a:t>blockquote</a:t>
          </a:r>
          <a:r>
            <a:rPr lang="fr-FR" sz="1800" dirty="0" smtClean="0"/>
            <a:t>&gt;, &lt;dl&gt;, &lt;</a:t>
          </a:r>
          <a:r>
            <a:rPr lang="fr-FR" sz="1800" dirty="0" err="1" smtClean="0"/>
            <a:t>dt</a:t>
          </a:r>
          <a:r>
            <a:rPr lang="fr-FR" sz="1800" dirty="0" smtClean="0"/>
            <a:t>&gt;, &lt;dd&gt;, &lt;</a:t>
          </a:r>
          <a:r>
            <a:rPr lang="fr-FR" sz="1800" dirty="0" err="1" smtClean="0"/>
            <a:t>dfn</a:t>
          </a:r>
          <a:r>
            <a:rPr lang="fr-FR" sz="1800" dirty="0" smtClean="0"/>
            <a:t>&gt;, &lt;</a:t>
          </a:r>
          <a:r>
            <a:rPr lang="fr-FR" sz="1800" dirty="0" err="1" smtClean="0"/>
            <a:t>address</a:t>
          </a:r>
          <a:r>
            <a:rPr lang="fr-FR" sz="1800" dirty="0" smtClean="0"/>
            <a:t>&gt;, &lt;</a:t>
          </a:r>
          <a:r>
            <a:rPr lang="fr-FR" sz="1800" dirty="0" err="1" smtClean="0"/>
            <a:t>acronym</a:t>
          </a:r>
          <a:r>
            <a:rPr lang="fr-FR" sz="1800" dirty="0" smtClean="0"/>
            <a:t>&gt;, &lt;</a:t>
          </a:r>
          <a:r>
            <a:rPr lang="fr-FR" sz="1800" dirty="0" err="1" smtClean="0"/>
            <a:t>abbr</a:t>
          </a:r>
          <a:r>
            <a:rPr lang="fr-FR" sz="1800" dirty="0" smtClean="0"/>
            <a:t>&gt;, &lt;</a:t>
          </a:r>
          <a:r>
            <a:rPr lang="fr-FR" sz="1800" dirty="0" err="1" smtClean="0"/>
            <a:t>kbd</a:t>
          </a:r>
          <a:r>
            <a:rPr lang="fr-FR" sz="1800" dirty="0" smtClean="0"/>
            <a:t>&gt;, …</a:t>
          </a:r>
          <a:endParaRPr lang="fr-FR" sz="1800" dirty="0"/>
        </a:p>
      </dgm:t>
    </dgm:pt>
    <dgm:pt modelId="{0C66BDBC-421A-4921-BC7C-47F2E00A5900}" type="parTrans" cxnId="{66235973-76FE-4BEC-865B-A2BA2471B78D}">
      <dgm:prSet/>
      <dgm:spPr/>
      <dgm:t>
        <a:bodyPr/>
        <a:lstStyle/>
        <a:p>
          <a:endParaRPr lang="fr-FR" sz="2000"/>
        </a:p>
      </dgm:t>
    </dgm:pt>
    <dgm:pt modelId="{1D849943-5412-41F8-8CF5-7B78A516E23B}" type="sibTrans" cxnId="{66235973-76FE-4BEC-865B-A2BA2471B78D}">
      <dgm:prSet/>
      <dgm:spPr/>
      <dgm:t>
        <a:bodyPr/>
        <a:lstStyle/>
        <a:p>
          <a:endParaRPr lang="fr-FR" sz="2000"/>
        </a:p>
      </dgm:t>
    </dgm:pt>
    <dgm:pt modelId="{D854379A-6668-465D-83B6-9D5D1745413D}">
      <dgm:prSet custT="1"/>
      <dgm:spPr/>
      <dgm:t>
        <a:bodyPr/>
        <a:lstStyle/>
        <a:p>
          <a:pPr rtl="0"/>
          <a:r>
            <a:rPr lang="fr-FR" sz="1800" dirty="0" smtClean="0"/>
            <a:t>Balises obsolètes :</a:t>
          </a:r>
          <a:endParaRPr lang="fr-FR" sz="1800" dirty="0"/>
        </a:p>
      </dgm:t>
    </dgm:pt>
    <dgm:pt modelId="{EF0A87FD-A227-418F-A63B-DCCD153B7269}" type="parTrans" cxnId="{373E971A-ED08-418D-9FF7-0F2F8D39F0A2}">
      <dgm:prSet/>
      <dgm:spPr/>
      <dgm:t>
        <a:bodyPr/>
        <a:lstStyle/>
        <a:p>
          <a:endParaRPr lang="fr-FR" sz="2000"/>
        </a:p>
      </dgm:t>
    </dgm:pt>
    <dgm:pt modelId="{35E6BAB3-5D20-41C5-8296-6EF1B477E30D}" type="sibTrans" cxnId="{373E971A-ED08-418D-9FF7-0F2F8D39F0A2}">
      <dgm:prSet/>
      <dgm:spPr/>
      <dgm:t>
        <a:bodyPr/>
        <a:lstStyle/>
        <a:p>
          <a:endParaRPr lang="fr-FR" sz="2000"/>
        </a:p>
      </dgm:t>
    </dgm:pt>
    <dgm:pt modelId="{C2FD8CF1-1C51-4149-A632-BAED97BDEF50}">
      <dgm:prSet custT="1"/>
      <dgm:spPr/>
      <dgm:t>
        <a:bodyPr/>
        <a:lstStyle/>
        <a:p>
          <a:pPr rtl="0"/>
          <a:r>
            <a:rPr lang="fr-FR" sz="1800" dirty="0" smtClean="0"/>
            <a:t>&lt;font&gt;, &lt;</a:t>
          </a:r>
          <a:r>
            <a:rPr lang="fr-FR" sz="1800" dirty="0" err="1" smtClean="0"/>
            <a:t>basefont</a:t>
          </a:r>
          <a:r>
            <a:rPr lang="fr-FR" sz="1800" dirty="0" smtClean="0"/>
            <a:t>&gt;, &lt;center&gt;, &lt;u&gt;, &lt;s&gt;, … (</a:t>
          </a:r>
          <a:r>
            <a:rPr lang="fr-FR" sz="1800" b="1" dirty="0" smtClean="0"/>
            <a:t>mise en forme désormais dévolue aux CSS</a:t>
          </a:r>
          <a:r>
            <a:rPr lang="fr-FR" sz="1800" dirty="0" smtClean="0"/>
            <a:t>)</a:t>
          </a:r>
          <a:endParaRPr lang="fr-FR" sz="1800" dirty="0"/>
        </a:p>
      </dgm:t>
    </dgm:pt>
    <dgm:pt modelId="{6AF0A625-40DF-4F82-9800-AACA3DCDD6D3}" type="parTrans" cxnId="{AA0AC613-C3D6-4D85-99C7-F88F05840D6E}">
      <dgm:prSet/>
      <dgm:spPr/>
      <dgm:t>
        <a:bodyPr/>
        <a:lstStyle/>
        <a:p>
          <a:endParaRPr lang="fr-FR" sz="2000"/>
        </a:p>
      </dgm:t>
    </dgm:pt>
    <dgm:pt modelId="{E23AD0F1-A401-4139-8431-3DCF812F50C1}" type="sibTrans" cxnId="{AA0AC613-C3D6-4D85-99C7-F88F05840D6E}">
      <dgm:prSet/>
      <dgm:spPr/>
      <dgm:t>
        <a:bodyPr/>
        <a:lstStyle/>
        <a:p>
          <a:endParaRPr lang="fr-FR" sz="2000"/>
        </a:p>
      </dgm:t>
    </dgm:pt>
    <dgm:pt modelId="{B34B9258-F7A9-4FD3-A9D0-BDC2637C8120}">
      <dgm:prSet custT="1"/>
      <dgm:spPr/>
      <dgm:t>
        <a:bodyPr/>
        <a:lstStyle/>
        <a:p>
          <a:pPr rtl="0"/>
          <a:r>
            <a:rPr lang="fr-FR" sz="1800" dirty="0" smtClean="0"/>
            <a:t>De même : attributs obsolètes :</a:t>
          </a:r>
          <a:endParaRPr lang="fr-FR" sz="1800" dirty="0"/>
        </a:p>
      </dgm:t>
    </dgm:pt>
    <dgm:pt modelId="{C06E15CD-81FA-4F9D-B4CB-FE869010B81F}" type="parTrans" cxnId="{1B55DA3E-6825-403A-865F-21332B25F678}">
      <dgm:prSet/>
      <dgm:spPr/>
      <dgm:t>
        <a:bodyPr/>
        <a:lstStyle/>
        <a:p>
          <a:endParaRPr lang="fr-FR" sz="2000"/>
        </a:p>
      </dgm:t>
    </dgm:pt>
    <dgm:pt modelId="{F2824D05-DDA8-41F8-B17E-CA15ECA59778}" type="sibTrans" cxnId="{1B55DA3E-6825-403A-865F-21332B25F678}">
      <dgm:prSet/>
      <dgm:spPr/>
      <dgm:t>
        <a:bodyPr/>
        <a:lstStyle/>
        <a:p>
          <a:endParaRPr lang="fr-FR" sz="2000"/>
        </a:p>
      </dgm:t>
    </dgm:pt>
    <dgm:pt modelId="{B81F2233-4EA0-40A6-84C9-0C23C3A6DC4B}">
      <dgm:prSet custT="1"/>
      <dgm:spPr/>
      <dgm:t>
        <a:bodyPr/>
        <a:lstStyle/>
        <a:p>
          <a:pPr rtl="0"/>
          <a:r>
            <a:rPr lang="fr-FR" sz="1800" dirty="0" err="1" smtClean="0"/>
            <a:t>align</a:t>
          </a:r>
          <a:r>
            <a:rPr lang="fr-FR" sz="1800" dirty="0" smtClean="0"/>
            <a:t>, </a:t>
          </a:r>
          <a:r>
            <a:rPr lang="fr-FR" sz="1800" dirty="0" err="1" smtClean="0"/>
            <a:t>valign</a:t>
          </a:r>
          <a:r>
            <a:rPr lang="fr-FR" sz="1800" dirty="0" smtClean="0"/>
            <a:t>, </a:t>
          </a:r>
          <a:r>
            <a:rPr lang="fr-FR" sz="1800" dirty="0" err="1" smtClean="0"/>
            <a:t>color</a:t>
          </a:r>
          <a:r>
            <a:rPr lang="fr-FR" sz="1800" dirty="0" smtClean="0"/>
            <a:t>, </a:t>
          </a:r>
          <a:r>
            <a:rPr lang="fr-FR" sz="1800" dirty="0" err="1" smtClean="0"/>
            <a:t>bgcolor</a:t>
          </a:r>
          <a:r>
            <a:rPr lang="fr-FR" sz="1800" dirty="0" smtClean="0"/>
            <a:t>, border, </a:t>
          </a:r>
          <a:r>
            <a:rPr lang="fr-FR" sz="1800" dirty="0" err="1" smtClean="0"/>
            <a:t>width</a:t>
          </a:r>
          <a:r>
            <a:rPr lang="fr-FR" sz="1800" dirty="0" smtClean="0"/>
            <a:t>, </a:t>
          </a:r>
          <a:r>
            <a:rPr lang="fr-FR" sz="1800" dirty="0" err="1" smtClean="0"/>
            <a:t>height</a:t>
          </a:r>
          <a:r>
            <a:rPr lang="fr-FR" sz="1800" dirty="0" smtClean="0"/>
            <a:t>, … (</a:t>
          </a:r>
          <a:r>
            <a:rPr lang="fr-FR" sz="1800" b="1" dirty="0" smtClean="0"/>
            <a:t>mise en forme désormais dévolue aux CSS</a:t>
          </a:r>
          <a:r>
            <a:rPr lang="fr-FR" sz="1800" dirty="0" smtClean="0"/>
            <a:t>)</a:t>
          </a:r>
          <a:endParaRPr lang="fr-FR" sz="1800" dirty="0"/>
        </a:p>
      </dgm:t>
    </dgm:pt>
    <dgm:pt modelId="{C5A43233-43DE-450A-A71F-9F217CD94CDA}" type="parTrans" cxnId="{4CE5F7EB-5E9E-4D06-8019-1FCC93520A45}">
      <dgm:prSet/>
      <dgm:spPr/>
      <dgm:t>
        <a:bodyPr/>
        <a:lstStyle/>
        <a:p>
          <a:endParaRPr lang="fr-FR" sz="2000"/>
        </a:p>
      </dgm:t>
    </dgm:pt>
    <dgm:pt modelId="{AB1C5A15-0021-41CC-A157-9DC0FE950D85}" type="sibTrans" cxnId="{4CE5F7EB-5E9E-4D06-8019-1FCC93520A45}">
      <dgm:prSet/>
      <dgm:spPr/>
      <dgm:t>
        <a:bodyPr/>
        <a:lstStyle/>
        <a:p>
          <a:endParaRPr lang="fr-FR" sz="2000"/>
        </a:p>
      </dgm:t>
    </dgm:pt>
    <dgm:pt modelId="{FA3DC625-43AF-408E-ADBE-1CE87C32E888}" type="pres">
      <dgm:prSet presAssocID="{4AB313CB-3C4F-4F04-AB31-C9F92D77879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C9C4BC00-59D8-4C27-9FD7-55E2929C0828}" type="pres">
      <dgm:prSet presAssocID="{F700C5BF-795E-4ECA-8CC3-443FE227D4E0}" presName="parentLin" presStyleCnt="0"/>
      <dgm:spPr/>
    </dgm:pt>
    <dgm:pt modelId="{4D63C76C-9EF5-4059-93FF-0DD8C519D4BB}" type="pres">
      <dgm:prSet presAssocID="{F700C5BF-795E-4ECA-8CC3-443FE227D4E0}" presName="parentLeftMargin" presStyleLbl="node1" presStyleIdx="0" presStyleCnt="3"/>
      <dgm:spPr/>
      <dgm:t>
        <a:bodyPr/>
        <a:lstStyle/>
        <a:p>
          <a:endParaRPr lang="fr-FR"/>
        </a:p>
      </dgm:t>
    </dgm:pt>
    <dgm:pt modelId="{930B036C-629A-4BF9-B9CD-FDB83B055998}" type="pres">
      <dgm:prSet presAssocID="{F700C5BF-795E-4ECA-8CC3-443FE227D4E0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D6A66FE-538C-4D6B-A112-B118A328E2DE}" type="pres">
      <dgm:prSet presAssocID="{F700C5BF-795E-4ECA-8CC3-443FE227D4E0}" presName="negativeSpace" presStyleCnt="0"/>
      <dgm:spPr/>
    </dgm:pt>
    <dgm:pt modelId="{4E38F043-E27F-4CF2-81E9-EF00C1F98272}" type="pres">
      <dgm:prSet presAssocID="{F700C5BF-795E-4ECA-8CC3-443FE227D4E0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2A8F935-2F31-4772-8800-A65B96725825}" type="pres">
      <dgm:prSet presAssocID="{0BE137A6-F24E-4767-A2DC-0555AFA2FC35}" presName="spaceBetweenRectangles" presStyleCnt="0"/>
      <dgm:spPr/>
    </dgm:pt>
    <dgm:pt modelId="{19AAE3EC-ED44-4FAB-B0EC-4AFC92C9763C}" type="pres">
      <dgm:prSet presAssocID="{D854379A-6668-465D-83B6-9D5D1745413D}" presName="parentLin" presStyleCnt="0"/>
      <dgm:spPr/>
    </dgm:pt>
    <dgm:pt modelId="{9C6337D8-1503-40E4-B783-28B29650D7A1}" type="pres">
      <dgm:prSet presAssocID="{D854379A-6668-465D-83B6-9D5D1745413D}" presName="parentLeftMargin" presStyleLbl="node1" presStyleIdx="0" presStyleCnt="3"/>
      <dgm:spPr/>
      <dgm:t>
        <a:bodyPr/>
        <a:lstStyle/>
        <a:p>
          <a:endParaRPr lang="fr-FR"/>
        </a:p>
      </dgm:t>
    </dgm:pt>
    <dgm:pt modelId="{F0EBEC6D-DA5B-49F4-B0C3-52D8D616E0FD}" type="pres">
      <dgm:prSet presAssocID="{D854379A-6668-465D-83B6-9D5D1745413D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266514E-74C1-4B3F-BC50-BE3A221B722E}" type="pres">
      <dgm:prSet presAssocID="{D854379A-6668-465D-83B6-9D5D1745413D}" presName="negativeSpace" presStyleCnt="0"/>
      <dgm:spPr/>
    </dgm:pt>
    <dgm:pt modelId="{2360058B-90BB-4E1E-BE35-99B80BAC5EB8}" type="pres">
      <dgm:prSet presAssocID="{D854379A-6668-465D-83B6-9D5D1745413D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F0531BF-286E-4431-ABBC-C774A60A85DA}" type="pres">
      <dgm:prSet presAssocID="{35E6BAB3-5D20-41C5-8296-6EF1B477E30D}" presName="spaceBetweenRectangles" presStyleCnt="0"/>
      <dgm:spPr/>
    </dgm:pt>
    <dgm:pt modelId="{9E87975F-F9D9-4D21-ADE8-6158FFF19E32}" type="pres">
      <dgm:prSet presAssocID="{B34B9258-F7A9-4FD3-A9D0-BDC2637C8120}" presName="parentLin" presStyleCnt="0"/>
      <dgm:spPr/>
    </dgm:pt>
    <dgm:pt modelId="{266E32C1-2B8E-47EE-BCBD-D03B5FDD5522}" type="pres">
      <dgm:prSet presAssocID="{B34B9258-F7A9-4FD3-A9D0-BDC2637C8120}" presName="parentLeftMargin" presStyleLbl="node1" presStyleIdx="1" presStyleCnt="3"/>
      <dgm:spPr/>
      <dgm:t>
        <a:bodyPr/>
        <a:lstStyle/>
        <a:p>
          <a:endParaRPr lang="fr-FR"/>
        </a:p>
      </dgm:t>
    </dgm:pt>
    <dgm:pt modelId="{5B9881D1-1ED6-4D69-8E00-E412A141B7ED}" type="pres">
      <dgm:prSet presAssocID="{B34B9258-F7A9-4FD3-A9D0-BDC2637C8120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5E5EEB0-717E-4418-9605-6DFC29815430}" type="pres">
      <dgm:prSet presAssocID="{B34B9258-F7A9-4FD3-A9D0-BDC2637C8120}" presName="negativeSpace" presStyleCnt="0"/>
      <dgm:spPr/>
    </dgm:pt>
    <dgm:pt modelId="{843911A4-35AA-4A9B-B445-AD9C0E991758}" type="pres">
      <dgm:prSet presAssocID="{B34B9258-F7A9-4FD3-A9D0-BDC2637C8120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7936A925-9E6C-46FA-9780-7C6FBE9F50D6}" type="presOf" srcId="{7E3DA335-644D-4B1F-AE73-75865294012F}" destId="{4E38F043-E27F-4CF2-81E9-EF00C1F98272}" srcOrd="0" destOrd="0" presId="urn:microsoft.com/office/officeart/2005/8/layout/list1"/>
    <dgm:cxn modelId="{E32172D5-CE8F-4EE8-B9AF-4BCE9456C02C}" type="presOf" srcId="{B34B9258-F7A9-4FD3-A9D0-BDC2637C8120}" destId="{266E32C1-2B8E-47EE-BCBD-D03B5FDD5522}" srcOrd="0" destOrd="0" presId="urn:microsoft.com/office/officeart/2005/8/layout/list1"/>
    <dgm:cxn modelId="{BAA9747E-A82E-44C2-B497-2E57D64373A0}" type="presOf" srcId="{C2FD8CF1-1C51-4149-A632-BAED97BDEF50}" destId="{2360058B-90BB-4E1E-BE35-99B80BAC5EB8}" srcOrd="0" destOrd="0" presId="urn:microsoft.com/office/officeart/2005/8/layout/list1"/>
    <dgm:cxn modelId="{F6101B91-AB54-499F-8D8B-D9D227661CBA}" type="presOf" srcId="{F700C5BF-795E-4ECA-8CC3-443FE227D4E0}" destId="{930B036C-629A-4BF9-B9CD-FDB83B055998}" srcOrd="1" destOrd="0" presId="urn:microsoft.com/office/officeart/2005/8/layout/list1"/>
    <dgm:cxn modelId="{373E971A-ED08-418D-9FF7-0F2F8D39F0A2}" srcId="{4AB313CB-3C4F-4F04-AB31-C9F92D77879B}" destId="{D854379A-6668-465D-83B6-9D5D1745413D}" srcOrd="1" destOrd="0" parTransId="{EF0A87FD-A227-418F-A63B-DCCD153B7269}" sibTransId="{35E6BAB3-5D20-41C5-8296-6EF1B477E30D}"/>
    <dgm:cxn modelId="{E8193999-B9FA-4020-A3A0-150A97FED407}" type="presOf" srcId="{D854379A-6668-465D-83B6-9D5D1745413D}" destId="{F0EBEC6D-DA5B-49F4-B0C3-52D8D616E0FD}" srcOrd="1" destOrd="0" presId="urn:microsoft.com/office/officeart/2005/8/layout/list1"/>
    <dgm:cxn modelId="{4CE5F7EB-5E9E-4D06-8019-1FCC93520A45}" srcId="{B34B9258-F7A9-4FD3-A9D0-BDC2637C8120}" destId="{B81F2233-4EA0-40A6-84C9-0C23C3A6DC4B}" srcOrd="0" destOrd="0" parTransId="{C5A43233-43DE-450A-A71F-9F217CD94CDA}" sibTransId="{AB1C5A15-0021-41CC-A157-9DC0FE950D85}"/>
    <dgm:cxn modelId="{6974024F-EE03-4883-ADE5-EB16F158DADE}" type="presOf" srcId="{F700C5BF-795E-4ECA-8CC3-443FE227D4E0}" destId="{4D63C76C-9EF5-4059-93FF-0DD8C519D4BB}" srcOrd="0" destOrd="0" presId="urn:microsoft.com/office/officeart/2005/8/layout/list1"/>
    <dgm:cxn modelId="{73D9B811-A123-4D6A-930E-997F8771A67D}" type="presOf" srcId="{B81F2233-4EA0-40A6-84C9-0C23C3A6DC4B}" destId="{843911A4-35AA-4A9B-B445-AD9C0E991758}" srcOrd="0" destOrd="0" presId="urn:microsoft.com/office/officeart/2005/8/layout/list1"/>
    <dgm:cxn modelId="{AA0AC613-C3D6-4D85-99C7-F88F05840D6E}" srcId="{D854379A-6668-465D-83B6-9D5D1745413D}" destId="{C2FD8CF1-1C51-4149-A632-BAED97BDEF50}" srcOrd="0" destOrd="0" parTransId="{6AF0A625-40DF-4F82-9800-AACA3DCDD6D3}" sibTransId="{E23AD0F1-A401-4139-8431-3DCF812F50C1}"/>
    <dgm:cxn modelId="{AFD36006-6AC1-471F-94AA-6CD7097B0720}" srcId="{4AB313CB-3C4F-4F04-AB31-C9F92D77879B}" destId="{F700C5BF-795E-4ECA-8CC3-443FE227D4E0}" srcOrd="0" destOrd="0" parTransId="{FA4CDBB3-87C3-4D05-B77E-90EF46823298}" sibTransId="{0BE137A6-F24E-4767-A2DC-0555AFA2FC35}"/>
    <dgm:cxn modelId="{EA15C0A9-2F8D-4C59-A37C-A3D4BE451AB5}" type="presOf" srcId="{D854379A-6668-465D-83B6-9D5D1745413D}" destId="{9C6337D8-1503-40E4-B783-28B29650D7A1}" srcOrd="0" destOrd="0" presId="urn:microsoft.com/office/officeart/2005/8/layout/list1"/>
    <dgm:cxn modelId="{1B55DA3E-6825-403A-865F-21332B25F678}" srcId="{4AB313CB-3C4F-4F04-AB31-C9F92D77879B}" destId="{B34B9258-F7A9-4FD3-A9D0-BDC2637C8120}" srcOrd="2" destOrd="0" parTransId="{C06E15CD-81FA-4F9D-B4CB-FE869010B81F}" sibTransId="{F2824D05-DDA8-41F8-B17E-CA15ECA59778}"/>
    <dgm:cxn modelId="{66235973-76FE-4BEC-865B-A2BA2471B78D}" srcId="{F700C5BF-795E-4ECA-8CC3-443FE227D4E0}" destId="{7E3DA335-644D-4B1F-AE73-75865294012F}" srcOrd="0" destOrd="0" parTransId="{0C66BDBC-421A-4921-BC7C-47F2E00A5900}" sibTransId="{1D849943-5412-41F8-8CF5-7B78A516E23B}"/>
    <dgm:cxn modelId="{66897BED-957C-4BFC-B170-11CDC75E7999}" type="presOf" srcId="{B34B9258-F7A9-4FD3-A9D0-BDC2637C8120}" destId="{5B9881D1-1ED6-4D69-8E00-E412A141B7ED}" srcOrd="1" destOrd="0" presId="urn:microsoft.com/office/officeart/2005/8/layout/list1"/>
    <dgm:cxn modelId="{10A57198-C297-440E-9BFD-0CAB1FF224B1}" type="presOf" srcId="{4AB313CB-3C4F-4F04-AB31-C9F92D77879B}" destId="{FA3DC625-43AF-408E-ADBE-1CE87C32E888}" srcOrd="0" destOrd="0" presId="urn:microsoft.com/office/officeart/2005/8/layout/list1"/>
    <dgm:cxn modelId="{156D4068-36F6-450B-AD7B-86E2BB3D2445}" type="presParOf" srcId="{FA3DC625-43AF-408E-ADBE-1CE87C32E888}" destId="{C9C4BC00-59D8-4C27-9FD7-55E2929C0828}" srcOrd="0" destOrd="0" presId="urn:microsoft.com/office/officeart/2005/8/layout/list1"/>
    <dgm:cxn modelId="{FBFDEAF7-6E0D-4265-B7B4-3C91FC42FDE5}" type="presParOf" srcId="{C9C4BC00-59D8-4C27-9FD7-55E2929C0828}" destId="{4D63C76C-9EF5-4059-93FF-0DD8C519D4BB}" srcOrd="0" destOrd="0" presId="urn:microsoft.com/office/officeart/2005/8/layout/list1"/>
    <dgm:cxn modelId="{C1BF6F67-B65C-43BB-8A9E-6ED9F221BABF}" type="presParOf" srcId="{C9C4BC00-59D8-4C27-9FD7-55E2929C0828}" destId="{930B036C-629A-4BF9-B9CD-FDB83B055998}" srcOrd="1" destOrd="0" presId="urn:microsoft.com/office/officeart/2005/8/layout/list1"/>
    <dgm:cxn modelId="{C7A07BD5-5695-46BA-AE27-5E1BE9AF6C38}" type="presParOf" srcId="{FA3DC625-43AF-408E-ADBE-1CE87C32E888}" destId="{FD6A66FE-538C-4D6B-A112-B118A328E2DE}" srcOrd="1" destOrd="0" presId="urn:microsoft.com/office/officeart/2005/8/layout/list1"/>
    <dgm:cxn modelId="{2EB9ADA2-C8CC-470F-B1EE-196CF900B7B4}" type="presParOf" srcId="{FA3DC625-43AF-408E-ADBE-1CE87C32E888}" destId="{4E38F043-E27F-4CF2-81E9-EF00C1F98272}" srcOrd="2" destOrd="0" presId="urn:microsoft.com/office/officeart/2005/8/layout/list1"/>
    <dgm:cxn modelId="{F49A7340-E729-4353-8BA0-A1950C706AB3}" type="presParOf" srcId="{FA3DC625-43AF-408E-ADBE-1CE87C32E888}" destId="{82A8F935-2F31-4772-8800-A65B96725825}" srcOrd="3" destOrd="0" presId="urn:microsoft.com/office/officeart/2005/8/layout/list1"/>
    <dgm:cxn modelId="{007D1304-2A7C-418C-93CB-E8E8DA25FAF2}" type="presParOf" srcId="{FA3DC625-43AF-408E-ADBE-1CE87C32E888}" destId="{19AAE3EC-ED44-4FAB-B0EC-4AFC92C9763C}" srcOrd="4" destOrd="0" presId="urn:microsoft.com/office/officeart/2005/8/layout/list1"/>
    <dgm:cxn modelId="{88FC062A-51CD-43AC-A3B1-6EB8B9ED8FDC}" type="presParOf" srcId="{19AAE3EC-ED44-4FAB-B0EC-4AFC92C9763C}" destId="{9C6337D8-1503-40E4-B783-28B29650D7A1}" srcOrd="0" destOrd="0" presId="urn:microsoft.com/office/officeart/2005/8/layout/list1"/>
    <dgm:cxn modelId="{E8497E53-6BB0-46DF-A3C7-CB5B90C6CD75}" type="presParOf" srcId="{19AAE3EC-ED44-4FAB-B0EC-4AFC92C9763C}" destId="{F0EBEC6D-DA5B-49F4-B0C3-52D8D616E0FD}" srcOrd="1" destOrd="0" presId="urn:microsoft.com/office/officeart/2005/8/layout/list1"/>
    <dgm:cxn modelId="{EE8F66D0-F831-4219-8117-1761D8EAF8F7}" type="presParOf" srcId="{FA3DC625-43AF-408E-ADBE-1CE87C32E888}" destId="{7266514E-74C1-4B3F-BC50-BE3A221B722E}" srcOrd="5" destOrd="0" presId="urn:microsoft.com/office/officeart/2005/8/layout/list1"/>
    <dgm:cxn modelId="{3B595AF9-0EB2-46C7-A9DB-9036888E879E}" type="presParOf" srcId="{FA3DC625-43AF-408E-ADBE-1CE87C32E888}" destId="{2360058B-90BB-4E1E-BE35-99B80BAC5EB8}" srcOrd="6" destOrd="0" presId="urn:microsoft.com/office/officeart/2005/8/layout/list1"/>
    <dgm:cxn modelId="{9C0DF2A1-5CD0-4C91-84A7-8DB0CAF51C90}" type="presParOf" srcId="{FA3DC625-43AF-408E-ADBE-1CE87C32E888}" destId="{1F0531BF-286E-4431-ABBC-C774A60A85DA}" srcOrd="7" destOrd="0" presId="urn:microsoft.com/office/officeart/2005/8/layout/list1"/>
    <dgm:cxn modelId="{23C7BFBB-95CE-47C9-A4B7-024F3C9D1AF3}" type="presParOf" srcId="{FA3DC625-43AF-408E-ADBE-1CE87C32E888}" destId="{9E87975F-F9D9-4D21-ADE8-6158FFF19E32}" srcOrd="8" destOrd="0" presId="urn:microsoft.com/office/officeart/2005/8/layout/list1"/>
    <dgm:cxn modelId="{9D55FB02-040A-45E0-8A04-0636364B7BA5}" type="presParOf" srcId="{9E87975F-F9D9-4D21-ADE8-6158FFF19E32}" destId="{266E32C1-2B8E-47EE-BCBD-D03B5FDD5522}" srcOrd="0" destOrd="0" presId="urn:microsoft.com/office/officeart/2005/8/layout/list1"/>
    <dgm:cxn modelId="{FA25CC96-BC20-41DE-A05E-AD2644E21779}" type="presParOf" srcId="{9E87975F-F9D9-4D21-ADE8-6158FFF19E32}" destId="{5B9881D1-1ED6-4D69-8E00-E412A141B7ED}" srcOrd="1" destOrd="0" presId="urn:microsoft.com/office/officeart/2005/8/layout/list1"/>
    <dgm:cxn modelId="{CB3820EF-619E-449F-B3A8-2A5E47545432}" type="presParOf" srcId="{FA3DC625-43AF-408E-ADBE-1CE87C32E888}" destId="{D5E5EEB0-717E-4418-9605-6DFC29815430}" srcOrd="9" destOrd="0" presId="urn:microsoft.com/office/officeart/2005/8/layout/list1"/>
    <dgm:cxn modelId="{F064636D-3E4E-4CE4-83E0-61A9DBBEC800}" type="presParOf" srcId="{FA3DC625-43AF-408E-ADBE-1CE87C32E888}" destId="{843911A4-35AA-4A9B-B445-AD9C0E991758}" srcOrd="10" destOrd="0" presId="urn:microsoft.com/office/officeart/2005/8/layout/list1"/>
  </dgm:cxnLst>
  <dgm:bg/>
  <dgm:whole/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FA1049A8-FEC9-4EE3-9053-AB36FFBBBEAB}" type="doc">
      <dgm:prSet loTypeId="urn:microsoft.com/office/officeart/2005/8/layout/vList2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2C94D18F-AF0A-4FC3-B227-BCB87258ED11}">
      <dgm:prSet/>
      <dgm:spPr/>
      <dgm:t>
        <a:bodyPr/>
        <a:lstStyle/>
        <a:p>
          <a:pPr rtl="0"/>
          <a:r>
            <a:rPr lang="fr-FR" b="1" dirty="0" smtClean="0"/>
            <a:t>1.Bases d’XHTML</a:t>
          </a:r>
          <a:endParaRPr lang="fr-FR" b="1" dirty="0"/>
        </a:p>
      </dgm:t>
    </dgm:pt>
    <dgm:pt modelId="{FAABB76C-03A3-496B-9C62-D183A0E90819}" type="parTrans" cxnId="{D963CF63-E11C-418F-9197-371017D3C7E0}">
      <dgm:prSet/>
      <dgm:spPr/>
      <dgm:t>
        <a:bodyPr/>
        <a:lstStyle/>
        <a:p>
          <a:endParaRPr lang="fr-FR"/>
        </a:p>
      </dgm:t>
    </dgm:pt>
    <dgm:pt modelId="{BEC89846-C054-49FE-963B-229BDD8C2F26}" type="sibTrans" cxnId="{D963CF63-E11C-418F-9197-371017D3C7E0}">
      <dgm:prSet/>
      <dgm:spPr/>
      <dgm:t>
        <a:bodyPr/>
        <a:lstStyle/>
        <a:p>
          <a:endParaRPr lang="fr-FR"/>
        </a:p>
      </dgm:t>
    </dgm:pt>
    <dgm:pt modelId="{72463B21-2B88-411B-9F46-2C55023C06A5}">
      <dgm:prSet/>
      <dgm:spPr/>
      <dgm:t>
        <a:bodyPr/>
        <a:lstStyle/>
        <a:p>
          <a:pPr rtl="0"/>
          <a:r>
            <a:rPr lang="fr-FR" dirty="0" smtClean="0">
              <a:solidFill>
                <a:schemeClr val="tx1">
                  <a:lumMod val="50000"/>
                  <a:lumOff val="50000"/>
                </a:schemeClr>
              </a:solidFill>
            </a:rPr>
            <a:t>2.Bases CSS</a:t>
          </a:r>
          <a:endParaRPr lang="fr-FR" dirty="0">
            <a:solidFill>
              <a:schemeClr val="tx1">
                <a:lumMod val="50000"/>
                <a:lumOff val="50000"/>
              </a:schemeClr>
            </a:solidFill>
          </a:endParaRPr>
        </a:p>
      </dgm:t>
    </dgm:pt>
    <dgm:pt modelId="{DFFD74FB-2258-4A8E-8C61-F93788E4CE9C}" type="parTrans" cxnId="{30B549FB-5047-4765-B600-D1AE50CA9D35}">
      <dgm:prSet/>
      <dgm:spPr/>
      <dgm:t>
        <a:bodyPr/>
        <a:lstStyle/>
        <a:p>
          <a:endParaRPr lang="fr-FR"/>
        </a:p>
      </dgm:t>
    </dgm:pt>
    <dgm:pt modelId="{04D42AB8-4816-46AE-9ADD-05AC9CA86959}" type="sibTrans" cxnId="{30B549FB-5047-4765-B600-D1AE50CA9D35}">
      <dgm:prSet/>
      <dgm:spPr/>
      <dgm:t>
        <a:bodyPr/>
        <a:lstStyle/>
        <a:p>
          <a:endParaRPr lang="fr-FR"/>
        </a:p>
      </dgm:t>
    </dgm:pt>
    <dgm:pt modelId="{2C73E003-7AA8-4365-BD40-74F994401E32}" type="pres">
      <dgm:prSet presAssocID="{FA1049A8-FEC9-4EE3-9053-AB36FFBBBEA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D98C4341-E20C-4B96-8E82-A2D0E2C3BE81}" type="pres">
      <dgm:prSet presAssocID="{2C94D18F-AF0A-4FC3-B227-BCB87258ED11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193F6CB-AC11-4923-B457-B2A81ACDBDF8}" type="pres">
      <dgm:prSet presAssocID="{BEC89846-C054-49FE-963B-229BDD8C2F26}" presName="spacer" presStyleCnt="0"/>
      <dgm:spPr/>
    </dgm:pt>
    <dgm:pt modelId="{5F4B3BEB-E3CE-4D3B-8A0D-52F67496E48F}" type="pres">
      <dgm:prSet presAssocID="{72463B21-2B88-411B-9F46-2C55023C06A5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45B5C707-4ACC-4104-B3E7-127495D51A64}" type="presOf" srcId="{72463B21-2B88-411B-9F46-2C55023C06A5}" destId="{5F4B3BEB-E3CE-4D3B-8A0D-52F67496E48F}" srcOrd="0" destOrd="0" presId="urn:microsoft.com/office/officeart/2005/8/layout/vList2"/>
    <dgm:cxn modelId="{25D8AD41-A647-42DB-82FD-9724B151F96E}" type="presOf" srcId="{2C94D18F-AF0A-4FC3-B227-BCB87258ED11}" destId="{D98C4341-E20C-4B96-8E82-A2D0E2C3BE81}" srcOrd="0" destOrd="0" presId="urn:microsoft.com/office/officeart/2005/8/layout/vList2"/>
    <dgm:cxn modelId="{98E4A702-ACEB-4A20-BB00-456B18FA4DFF}" type="presOf" srcId="{FA1049A8-FEC9-4EE3-9053-AB36FFBBBEAB}" destId="{2C73E003-7AA8-4365-BD40-74F994401E32}" srcOrd="0" destOrd="0" presId="urn:microsoft.com/office/officeart/2005/8/layout/vList2"/>
    <dgm:cxn modelId="{30B549FB-5047-4765-B600-D1AE50CA9D35}" srcId="{FA1049A8-FEC9-4EE3-9053-AB36FFBBBEAB}" destId="{72463B21-2B88-411B-9F46-2C55023C06A5}" srcOrd="1" destOrd="0" parTransId="{DFFD74FB-2258-4A8E-8C61-F93788E4CE9C}" sibTransId="{04D42AB8-4816-46AE-9ADD-05AC9CA86959}"/>
    <dgm:cxn modelId="{D963CF63-E11C-418F-9197-371017D3C7E0}" srcId="{FA1049A8-FEC9-4EE3-9053-AB36FFBBBEAB}" destId="{2C94D18F-AF0A-4FC3-B227-BCB87258ED11}" srcOrd="0" destOrd="0" parTransId="{FAABB76C-03A3-496B-9C62-D183A0E90819}" sibTransId="{BEC89846-C054-49FE-963B-229BDD8C2F26}"/>
    <dgm:cxn modelId="{5CE7CAC8-ABFE-47FF-942B-679A10D2FCCC}" type="presParOf" srcId="{2C73E003-7AA8-4365-BD40-74F994401E32}" destId="{D98C4341-E20C-4B96-8E82-A2D0E2C3BE81}" srcOrd="0" destOrd="0" presId="urn:microsoft.com/office/officeart/2005/8/layout/vList2"/>
    <dgm:cxn modelId="{1E05D200-AD2F-4E67-86F6-2FBCBA2A7249}" type="presParOf" srcId="{2C73E003-7AA8-4365-BD40-74F994401E32}" destId="{3193F6CB-AC11-4923-B457-B2A81ACDBDF8}" srcOrd="1" destOrd="0" presId="urn:microsoft.com/office/officeart/2005/8/layout/vList2"/>
    <dgm:cxn modelId="{6BE170AB-7510-45FA-AB2C-2F39D9BE5871}" type="presParOf" srcId="{2C73E003-7AA8-4365-BD40-74F994401E32}" destId="{5F4B3BEB-E3CE-4D3B-8A0D-52F67496E48F}" srcOrd="2" destOrd="0" presId="urn:microsoft.com/office/officeart/2005/8/layout/vList2"/>
  </dgm:cxnLst>
  <dgm:bg/>
  <dgm:whole/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FA1049A8-FEC9-4EE3-9053-AB36FFBBBEAB}" type="doc">
      <dgm:prSet loTypeId="urn:microsoft.com/office/officeart/2005/8/layout/vList2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2C94D18F-AF0A-4FC3-B227-BCB87258ED11}">
      <dgm:prSet/>
      <dgm:spPr/>
      <dgm:t>
        <a:bodyPr/>
        <a:lstStyle/>
        <a:p>
          <a:pPr rtl="0"/>
          <a:r>
            <a:rPr lang="fr-FR" b="0" dirty="0" smtClean="0">
              <a:solidFill>
                <a:schemeClr val="bg1">
                  <a:lumMod val="50000"/>
                </a:schemeClr>
              </a:solidFill>
            </a:rPr>
            <a:t>1.Bases d’XHTML</a:t>
          </a:r>
          <a:endParaRPr lang="fr-FR" b="0" dirty="0">
            <a:solidFill>
              <a:schemeClr val="bg1">
                <a:lumMod val="50000"/>
              </a:schemeClr>
            </a:solidFill>
          </a:endParaRPr>
        </a:p>
      </dgm:t>
    </dgm:pt>
    <dgm:pt modelId="{FAABB76C-03A3-496B-9C62-D183A0E90819}" type="parTrans" cxnId="{D963CF63-E11C-418F-9197-371017D3C7E0}">
      <dgm:prSet/>
      <dgm:spPr/>
      <dgm:t>
        <a:bodyPr/>
        <a:lstStyle/>
        <a:p>
          <a:endParaRPr lang="fr-FR"/>
        </a:p>
      </dgm:t>
    </dgm:pt>
    <dgm:pt modelId="{BEC89846-C054-49FE-963B-229BDD8C2F26}" type="sibTrans" cxnId="{D963CF63-E11C-418F-9197-371017D3C7E0}">
      <dgm:prSet/>
      <dgm:spPr/>
      <dgm:t>
        <a:bodyPr/>
        <a:lstStyle/>
        <a:p>
          <a:endParaRPr lang="fr-FR"/>
        </a:p>
      </dgm:t>
    </dgm:pt>
    <dgm:pt modelId="{72463B21-2B88-411B-9F46-2C55023C06A5}">
      <dgm:prSet/>
      <dgm:spPr/>
      <dgm:t>
        <a:bodyPr/>
        <a:lstStyle/>
        <a:p>
          <a:pPr rtl="0"/>
          <a:r>
            <a:rPr lang="fr-FR" b="1" dirty="0" smtClean="0">
              <a:solidFill>
                <a:schemeClr val="tx1"/>
              </a:solidFill>
            </a:rPr>
            <a:t>2.Bases CSS</a:t>
          </a:r>
          <a:endParaRPr lang="fr-FR" b="1" dirty="0">
            <a:solidFill>
              <a:schemeClr val="tx1"/>
            </a:solidFill>
          </a:endParaRPr>
        </a:p>
      </dgm:t>
    </dgm:pt>
    <dgm:pt modelId="{DFFD74FB-2258-4A8E-8C61-F93788E4CE9C}" type="parTrans" cxnId="{30B549FB-5047-4765-B600-D1AE50CA9D35}">
      <dgm:prSet/>
      <dgm:spPr/>
      <dgm:t>
        <a:bodyPr/>
        <a:lstStyle/>
        <a:p>
          <a:endParaRPr lang="fr-FR"/>
        </a:p>
      </dgm:t>
    </dgm:pt>
    <dgm:pt modelId="{04D42AB8-4816-46AE-9ADD-05AC9CA86959}" type="sibTrans" cxnId="{30B549FB-5047-4765-B600-D1AE50CA9D35}">
      <dgm:prSet/>
      <dgm:spPr/>
      <dgm:t>
        <a:bodyPr/>
        <a:lstStyle/>
        <a:p>
          <a:endParaRPr lang="fr-FR"/>
        </a:p>
      </dgm:t>
    </dgm:pt>
    <dgm:pt modelId="{2C73E003-7AA8-4365-BD40-74F994401E32}" type="pres">
      <dgm:prSet presAssocID="{FA1049A8-FEC9-4EE3-9053-AB36FFBBBEA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D98C4341-E20C-4B96-8E82-A2D0E2C3BE81}" type="pres">
      <dgm:prSet presAssocID="{2C94D18F-AF0A-4FC3-B227-BCB87258ED11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193F6CB-AC11-4923-B457-B2A81ACDBDF8}" type="pres">
      <dgm:prSet presAssocID="{BEC89846-C054-49FE-963B-229BDD8C2F26}" presName="spacer" presStyleCnt="0"/>
      <dgm:spPr/>
    </dgm:pt>
    <dgm:pt modelId="{5F4B3BEB-E3CE-4D3B-8A0D-52F67496E48F}" type="pres">
      <dgm:prSet presAssocID="{72463B21-2B88-411B-9F46-2C55023C06A5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30B549FB-5047-4765-B600-D1AE50CA9D35}" srcId="{FA1049A8-FEC9-4EE3-9053-AB36FFBBBEAB}" destId="{72463B21-2B88-411B-9F46-2C55023C06A5}" srcOrd="1" destOrd="0" parTransId="{DFFD74FB-2258-4A8E-8C61-F93788E4CE9C}" sibTransId="{04D42AB8-4816-46AE-9ADD-05AC9CA86959}"/>
    <dgm:cxn modelId="{D963CF63-E11C-418F-9197-371017D3C7E0}" srcId="{FA1049A8-FEC9-4EE3-9053-AB36FFBBBEAB}" destId="{2C94D18F-AF0A-4FC3-B227-BCB87258ED11}" srcOrd="0" destOrd="0" parTransId="{FAABB76C-03A3-496B-9C62-D183A0E90819}" sibTransId="{BEC89846-C054-49FE-963B-229BDD8C2F26}"/>
    <dgm:cxn modelId="{04EC4565-1F8A-4E8E-8C38-45D195492E9D}" type="presOf" srcId="{72463B21-2B88-411B-9F46-2C55023C06A5}" destId="{5F4B3BEB-E3CE-4D3B-8A0D-52F67496E48F}" srcOrd="0" destOrd="0" presId="urn:microsoft.com/office/officeart/2005/8/layout/vList2"/>
    <dgm:cxn modelId="{A38D2873-9A48-4AFC-AC30-71B1DC6F6B4C}" type="presOf" srcId="{2C94D18F-AF0A-4FC3-B227-BCB87258ED11}" destId="{D98C4341-E20C-4B96-8E82-A2D0E2C3BE81}" srcOrd="0" destOrd="0" presId="urn:microsoft.com/office/officeart/2005/8/layout/vList2"/>
    <dgm:cxn modelId="{B8D13A98-445B-4849-AEB6-EF50F7797643}" type="presOf" srcId="{FA1049A8-FEC9-4EE3-9053-AB36FFBBBEAB}" destId="{2C73E003-7AA8-4365-BD40-74F994401E32}" srcOrd="0" destOrd="0" presId="urn:microsoft.com/office/officeart/2005/8/layout/vList2"/>
    <dgm:cxn modelId="{2EF3D6C5-6D49-46E4-8A32-D0301292AF3D}" type="presParOf" srcId="{2C73E003-7AA8-4365-BD40-74F994401E32}" destId="{D98C4341-E20C-4B96-8E82-A2D0E2C3BE81}" srcOrd="0" destOrd="0" presId="urn:microsoft.com/office/officeart/2005/8/layout/vList2"/>
    <dgm:cxn modelId="{BE1B1E1E-B745-4051-ACB6-00A3142B7FF9}" type="presParOf" srcId="{2C73E003-7AA8-4365-BD40-74F994401E32}" destId="{3193F6CB-AC11-4923-B457-B2A81ACDBDF8}" srcOrd="1" destOrd="0" presId="urn:microsoft.com/office/officeart/2005/8/layout/vList2"/>
    <dgm:cxn modelId="{A0574608-B17D-4FDC-B676-2906EF0C0F1C}" type="presParOf" srcId="{2C73E003-7AA8-4365-BD40-74F994401E32}" destId="{5F4B3BEB-E3CE-4D3B-8A0D-52F67496E48F}" srcOrd="2" destOrd="0" presId="urn:microsoft.com/office/officeart/2005/8/layout/vList2"/>
  </dgm:cxnLst>
  <dgm:bg/>
  <dgm:whole/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9981E650-6E36-471A-AB5A-77B89373D5A7}" type="doc">
      <dgm:prSet loTypeId="urn:microsoft.com/office/officeart/2005/8/layout/list1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1A828647-6E41-4CA3-9BA6-AA3351BF6886}">
      <dgm:prSet custT="1"/>
      <dgm:spPr/>
      <dgm:t>
        <a:bodyPr/>
        <a:lstStyle/>
        <a:p>
          <a:pPr rtl="0"/>
          <a:r>
            <a:rPr lang="fr-FR" sz="1800" dirty="0" smtClean="0"/>
            <a:t>Une règle CSS se compose d’un sélecteur suivi d’un bloc de déclaration :</a:t>
          </a:r>
          <a:endParaRPr lang="fr-FR" sz="1800" dirty="0"/>
        </a:p>
      </dgm:t>
    </dgm:pt>
    <dgm:pt modelId="{357A4BC1-3BDF-4A95-A0A1-6DBC97B47D3C}" type="parTrans" cxnId="{5FEC909C-C8E6-42D4-95FF-DCE9E9D88075}">
      <dgm:prSet/>
      <dgm:spPr/>
      <dgm:t>
        <a:bodyPr/>
        <a:lstStyle/>
        <a:p>
          <a:endParaRPr lang="fr-FR" sz="2400"/>
        </a:p>
      </dgm:t>
    </dgm:pt>
    <dgm:pt modelId="{B1D4A4AB-74E5-4B9E-8828-EF5D9BC4883F}" type="sibTrans" cxnId="{5FEC909C-C8E6-42D4-95FF-DCE9E9D88075}">
      <dgm:prSet/>
      <dgm:spPr/>
      <dgm:t>
        <a:bodyPr/>
        <a:lstStyle/>
        <a:p>
          <a:endParaRPr lang="fr-FR" sz="2400"/>
        </a:p>
      </dgm:t>
    </dgm:pt>
    <dgm:pt modelId="{6040339F-E7F6-4C7B-962A-CDFE34332FBB}">
      <dgm:prSet custT="1"/>
      <dgm:spPr/>
      <dgm:t>
        <a:bodyPr/>
        <a:lstStyle/>
        <a:p>
          <a:pPr rtl="0"/>
          <a:r>
            <a:rPr lang="fr-FR" sz="1800" dirty="0" smtClean="0"/>
            <a:t>		h1 {</a:t>
          </a:r>
          <a:r>
            <a:rPr lang="fr-FR" sz="1800" dirty="0" err="1" smtClean="0"/>
            <a:t>color</a:t>
          </a:r>
          <a:r>
            <a:rPr lang="fr-FR" sz="1800" dirty="0" smtClean="0"/>
            <a:t>: </a:t>
          </a:r>
          <a:r>
            <a:rPr lang="fr-FR" sz="1800" dirty="0" err="1" smtClean="0"/>
            <a:t>blue</a:t>
          </a:r>
          <a:r>
            <a:rPr lang="fr-FR" sz="1800" dirty="0" smtClean="0"/>
            <a:t>}</a:t>
          </a:r>
          <a:endParaRPr lang="fr-FR" sz="1800" dirty="0"/>
        </a:p>
      </dgm:t>
    </dgm:pt>
    <dgm:pt modelId="{6FAB5274-A003-4A4B-859C-DFB84A3CA61A}" type="parTrans" cxnId="{94B62A3B-FDA8-41C5-9340-55890F413AD6}">
      <dgm:prSet/>
      <dgm:spPr/>
      <dgm:t>
        <a:bodyPr/>
        <a:lstStyle/>
        <a:p>
          <a:endParaRPr lang="fr-FR" sz="2400"/>
        </a:p>
      </dgm:t>
    </dgm:pt>
    <dgm:pt modelId="{FCD77E1B-75BE-48F6-84E7-7022EC51E8A9}" type="sibTrans" cxnId="{94B62A3B-FDA8-41C5-9340-55890F413AD6}">
      <dgm:prSet/>
      <dgm:spPr/>
      <dgm:t>
        <a:bodyPr/>
        <a:lstStyle/>
        <a:p>
          <a:endParaRPr lang="fr-FR" sz="2400"/>
        </a:p>
      </dgm:t>
    </dgm:pt>
    <dgm:pt modelId="{C14C4A38-5D53-4B0F-9827-FD5BAA6E7A21}">
      <dgm:prSet custT="1"/>
      <dgm:spPr/>
      <dgm:t>
        <a:bodyPr/>
        <a:lstStyle/>
        <a:p>
          <a:pPr rtl="0"/>
          <a:r>
            <a:rPr lang="fr-FR" sz="1800" dirty="0" smtClean="0"/>
            <a:t> 		.info {font-size: </a:t>
          </a:r>
          <a:r>
            <a:rPr lang="fr-FR" sz="1800" dirty="0" err="1" smtClean="0"/>
            <a:t>small</a:t>
          </a:r>
          <a:r>
            <a:rPr lang="fr-FR" sz="1800" dirty="0" smtClean="0"/>
            <a:t>;}</a:t>
          </a:r>
          <a:endParaRPr lang="fr-FR" sz="1800" dirty="0"/>
        </a:p>
      </dgm:t>
    </dgm:pt>
    <dgm:pt modelId="{57D1E47F-8498-4194-A60A-B48EA35A24CE}" type="parTrans" cxnId="{37014FC8-02B5-4B17-A121-A6EE8E85A033}">
      <dgm:prSet/>
      <dgm:spPr/>
      <dgm:t>
        <a:bodyPr/>
        <a:lstStyle/>
        <a:p>
          <a:endParaRPr lang="fr-FR" sz="2400"/>
        </a:p>
      </dgm:t>
    </dgm:pt>
    <dgm:pt modelId="{490062F3-838B-4F2A-BB29-A76A7AC106F5}" type="sibTrans" cxnId="{37014FC8-02B5-4B17-A121-A6EE8E85A033}">
      <dgm:prSet/>
      <dgm:spPr/>
      <dgm:t>
        <a:bodyPr/>
        <a:lstStyle/>
        <a:p>
          <a:endParaRPr lang="fr-FR" sz="2400"/>
        </a:p>
      </dgm:t>
    </dgm:pt>
    <dgm:pt modelId="{3E5F98EF-A72C-4C39-AD98-205261497899}">
      <dgm:prSet custT="1"/>
      <dgm:spPr/>
      <dgm:t>
        <a:bodyPr/>
        <a:lstStyle/>
        <a:p>
          <a:pPr rtl="0"/>
          <a:r>
            <a:rPr lang="fr-FR" sz="1800" dirty="0" smtClean="0"/>
            <a:t>Une règle CSS avec une liste de déclaration :</a:t>
          </a:r>
          <a:endParaRPr lang="fr-FR" sz="1800" dirty="0"/>
        </a:p>
      </dgm:t>
    </dgm:pt>
    <dgm:pt modelId="{1CD9DF70-EB70-42DC-B8CF-2D049A7C60E5}" type="parTrans" cxnId="{177D0996-17B3-4F59-A027-D46B19BB59FC}">
      <dgm:prSet/>
      <dgm:spPr/>
      <dgm:t>
        <a:bodyPr/>
        <a:lstStyle/>
        <a:p>
          <a:endParaRPr lang="fr-FR" sz="2400"/>
        </a:p>
      </dgm:t>
    </dgm:pt>
    <dgm:pt modelId="{575B37B8-A920-46A9-A481-BDD55AE896CF}" type="sibTrans" cxnId="{177D0996-17B3-4F59-A027-D46B19BB59FC}">
      <dgm:prSet/>
      <dgm:spPr/>
      <dgm:t>
        <a:bodyPr/>
        <a:lstStyle/>
        <a:p>
          <a:endParaRPr lang="fr-FR" sz="2400"/>
        </a:p>
      </dgm:t>
    </dgm:pt>
    <dgm:pt modelId="{1A1E84AC-0342-4B03-B73C-4181C73E259C}">
      <dgm:prSet custT="1"/>
      <dgm:spPr/>
      <dgm:t>
        <a:bodyPr/>
        <a:lstStyle/>
        <a:p>
          <a:pPr rtl="0"/>
          <a:r>
            <a:rPr lang="fr-FR" sz="1800" dirty="0" smtClean="0"/>
            <a:t>		.info {</a:t>
          </a:r>
          <a:endParaRPr lang="fr-FR" sz="1800" dirty="0"/>
        </a:p>
      </dgm:t>
    </dgm:pt>
    <dgm:pt modelId="{CF956A22-200B-49FA-88F7-B1420E604C51}" type="parTrans" cxnId="{7342CD92-5B3A-4A8B-BF9D-18678ACD0295}">
      <dgm:prSet/>
      <dgm:spPr/>
      <dgm:t>
        <a:bodyPr/>
        <a:lstStyle/>
        <a:p>
          <a:endParaRPr lang="fr-FR" sz="2400"/>
        </a:p>
      </dgm:t>
    </dgm:pt>
    <dgm:pt modelId="{8606A74F-D9DD-4AEA-9D84-474325ED2249}" type="sibTrans" cxnId="{7342CD92-5B3A-4A8B-BF9D-18678ACD0295}">
      <dgm:prSet/>
      <dgm:spPr/>
      <dgm:t>
        <a:bodyPr/>
        <a:lstStyle/>
        <a:p>
          <a:endParaRPr lang="fr-FR" sz="2400"/>
        </a:p>
      </dgm:t>
    </dgm:pt>
    <dgm:pt modelId="{1171D384-5E28-4AED-B2EF-3C455BD3AEC8}">
      <dgm:prSet custT="1"/>
      <dgm:spPr/>
      <dgm:t>
        <a:bodyPr/>
        <a:lstStyle/>
        <a:p>
          <a:pPr rtl="0"/>
          <a:r>
            <a:rPr lang="fr-FR" sz="1800" dirty="0" smtClean="0"/>
            <a:t>		     font-size: </a:t>
          </a:r>
          <a:r>
            <a:rPr lang="fr-FR" sz="1800" dirty="0" err="1" smtClean="0"/>
            <a:t>small</a:t>
          </a:r>
          <a:r>
            <a:rPr lang="fr-FR" sz="1800" dirty="0" smtClean="0"/>
            <a:t>;</a:t>
          </a:r>
          <a:endParaRPr lang="fr-FR" sz="1800" dirty="0"/>
        </a:p>
      </dgm:t>
    </dgm:pt>
    <dgm:pt modelId="{2430E81A-CA99-445E-AC0F-C4C7C7CCB7C6}" type="parTrans" cxnId="{CFB15BA2-2A2C-4F1F-A476-BDF674AD07A8}">
      <dgm:prSet/>
      <dgm:spPr/>
      <dgm:t>
        <a:bodyPr/>
        <a:lstStyle/>
        <a:p>
          <a:endParaRPr lang="fr-FR" sz="2400"/>
        </a:p>
      </dgm:t>
    </dgm:pt>
    <dgm:pt modelId="{15A409FF-AAC3-4ACA-97BA-0C530EE15B0B}" type="sibTrans" cxnId="{CFB15BA2-2A2C-4F1F-A476-BDF674AD07A8}">
      <dgm:prSet/>
      <dgm:spPr/>
      <dgm:t>
        <a:bodyPr/>
        <a:lstStyle/>
        <a:p>
          <a:endParaRPr lang="fr-FR" sz="2400"/>
        </a:p>
      </dgm:t>
    </dgm:pt>
    <dgm:pt modelId="{84F17468-537E-4E89-A44E-0D160EEBEF49}">
      <dgm:prSet custT="1"/>
      <dgm:spPr/>
      <dgm:t>
        <a:bodyPr/>
        <a:lstStyle/>
        <a:p>
          <a:pPr rtl="0"/>
          <a:r>
            <a:rPr lang="fr-FR" sz="1800" dirty="0" smtClean="0"/>
            <a:t> 		     </a:t>
          </a:r>
          <a:r>
            <a:rPr lang="fr-FR" sz="1800" dirty="0" err="1" smtClean="0"/>
            <a:t>color</a:t>
          </a:r>
          <a:r>
            <a:rPr lang="fr-FR" sz="1800" dirty="0" smtClean="0"/>
            <a:t>: #FF0000;</a:t>
          </a:r>
          <a:endParaRPr lang="fr-FR" sz="1800" dirty="0"/>
        </a:p>
      </dgm:t>
    </dgm:pt>
    <dgm:pt modelId="{80647BEF-3D26-4092-8096-2E64BE295BF8}" type="parTrans" cxnId="{19E08906-699D-489D-80BF-B4E479199E3C}">
      <dgm:prSet/>
      <dgm:spPr/>
      <dgm:t>
        <a:bodyPr/>
        <a:lstStyle/>
        <a:p>
          <a:endParaRPr lang="fr-FR" sz="2400"/>
        </a:p>
      </dgm:t>
    </dgm:pt>
    <dgm:pt modelId="{D668222F-83D9-49BD-99AC-443732765F82}" type="sibTrans" cxnId="{19E08906-699D-489D-80BF-B4E479199E3C}">
      <dgm:prSet/>
      <dgm:spPr/>
      <dgm:t>
        <a:bodyPr/>
        <a:lstStyle/>
        <a:p>
          <a:endParaRPr lang="fr-FR" sz="2400"/>
        </a:p>
      </dgm:t>
    </dgm:pt>
    <dgm:pt modelId="{B8268224-4AD3-489A-BB9E-9E73115EC0CF}">
      <dgm:prSet custT="1"/>
      <dgm:spPr/>
      <dgm:t>
        <a:bodyPr/>
        <a:lstStyle/>
        <a:p>
          <a:pPr rtl="0"/>
          <a:r>
            <a:rPr lang="fr-FR" sz="1800" dirty="0" smtClean="0"/>
            <a:t> 		}</a:t>
          </a:r>
          <a:endParaRPr lang="fr-FR" sz="1800" dirty="0"/>
        </a:p>
      </dgm:t>
    </dgm:pt>
    <dgm:pt modelId="{39A88C71-2D85-4D18-B0E4-CEAE29F538B3}" type="parTrans" cxnId="{9B8AA155-FAD6-4E92-A967-C0C25D8F171D}">
      <dgm:prSet/>
      <dgm:spPr/>
      <dgm:t>
        <a:bodyPr/>
        <a:lstStyle/>
        <a:p>
          <a:endParaRPr lang="fr-FR" sz="2400"/>
        </a:p>
      </dgm:t>
    </dgm:pt>
    <dgm:pt modelId="{CAF245E1-80B2-4D71-B283-FA491626C494}" type="sibTrans" cxnId="{9B8AA155-FAD6-4E92-A967-C0C25D8F171D}">
      <dgm:prSet/>
      <dgm:spPr/>
      <dgm:t>
        <a:bodyPr/>
        <a:lstStyle/>
        <a:p>
          <a:endParaRPr lang="fr-FR" sz="2400"/>
        </a:p>
      </dgm:t>
    </dgm:pt>
    <dgm:pt modelId="{C282FC95-4ACF-4F68-8D51-1C3E3BCAD426}">
      <dgm:prSet custT="1"/>
      <dgm:spPr/>
      <dgm:t>
        <a:bodyPr/>
        <a:lstStyle/>
        <a:p>
          <a:pPr rtl="0"/>
          <a:r>
            <a:rPr lang="fr-FR" sz="1800" dirty="0" smtClean="0"/>
            <a:t>Grâce aux règles CSS, vous pouvez gérer la présentation d’un site entier.</a:t>
          </a:r>
          <a:endParaRPr lang="fr-FR" sz="1800" dirty="0"/>
        </a:p>
      </dgm:t>
    </dgm:pt>
    <dgm:pt modelId="{2E9CF229-4A0F-4495-86AC-2770E5B04BE7}" type="parTrans" cxnId="{67EF06AC-4B46-487C-A643-91E6760C417A}">
      <dgm:prSet/>
      <dgm:spPr/>
      <dgm:t>
        <a:bodyPr/>
        <a:lstStyle/>
        <a:p>
          <a:endParaRPr lang="fr-FR" sz="2400"/>
        </a:p>
      </dgm:t>
    </dgm:pt>
    <dgm:pt modelId="{E62B9605-8DB0-43A2-8C7C-35C1A6F58BFB}" type="sibTrans" cxnId="{67EF06AC-4B46-487C-A643-91E6760C417A}">
      <dgm:prSet/>
      <dgm:spPr/>
      <dgm:t>
        <a:bodyPr/>
        <a:lstStyle/>
        <a:p>
          <a:endParaRPr lang="fr-FR" sz="2400"/>
        </a:p>
      </dgm:t>
    </dgm:pt>
    <dgm:pt modelId="{3755C298-0CB3-4A49-A6A9-6B74A94F74E8}" type="pres">
      <dgm:prSet presAssocID="{9981E650-6E36-471A-AB5A-77B89373D5A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04212F8B-CC58-494C-8978-38EFDB0786DB}" type="pres">
      <dgm:prSet presAssocID="{1A828647-6E41-4CA3-9BA6-AA3351BF6886}" presName="parentLin" presStyleCnt="0"/>
      <dgm:spPr/>
    </dgm:pt>
    <dgm:pt modelId="{DBB54999-C016-4718-8F5C-24DAEEE0A190}" type="pres">
      <dgm:prSet presAssocID="{1A828647-6E41-4CA3-9BA6-AA3351BF6886}" presName="parentLeftMargin" presStyleLbl="node1" presStyleIdx="0" presStyleCnt="3"/>
      <dgm:spPr/>
      <dgm:t>
        <a:bodyPr/>
        <a:lstStyle/>
        <a:p>
          <a:endParaRPr lang="fr-FR"/>
        </a:p>
      </dgm:t>
    </dgm:pt>
    <dgm:pt modelId="{7F1D0D1A-6B5D-4716-9CDB-8BC50F418E14}" type="pres">
      <dgm:prSet presAssocID="{1A828647-6E41-4CA3-9BA6-AA3351BF6886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9CE1B14-FA3F-4566-8C59-D0EC063D6DB1}" type="pres">
      <dgm:prSet presAssocID="{1A828647-6E41-4CA3-9BA6-AA3351BF6886}" presName="negativeSpace" presStyleCnt="0"/>
      <dgm:spPr/>
    </dgm:pt>
    <dgm:pt modelId="{65D717FE-67F8-4F2A-A783-3381DA3656C7}" type="pres">
      <dgm:prSet presAssocID="{1A828647-6E41-4CA3-9BA6-AA3351BF6886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E735CB5-D14B-41E9-8618-9C7C1628F97B}" type="pres">
      <dgm:prSet presAssocID="{B1D4A4AB-74E5-4B9E-8828-EF5D9BC4883F}" presName="spaceBetweenRectangles" presStyleCnt="0"/>
      <dgm:spPr/>
    </dgm:pt>
    <dgm:pt modelId="{17C724D1-1A76-4CCE-B390-7CD4D1964929}" type="pres">
      <dgm:prSet presAssocID="{3E5F98EF-A72C-4C39-AD98-205261497899}" presName="parentLin" presStyleCnt="0"/>
      <dgm:spPr/>
    </dgm:pt>
    <dgm:pt modelId="{CCE1F284-BCCC-408F-86F9-0C8E0F7B1890}" type="pres">
      <dgm:prSet presAssocID="{3E5F98EF-A72C-4C39-AD98-205261497899}" presName="parentLeftMargin" presStyleLbl="node1" presStyleIdx="0" presStyleCnt="3"/>
      <dgm:spPr/>
      <dgm:t>
        <a:bodyPr/>
        <a:lstStyle/>
        <a:p>
          <a:endParaRPr lang="fr-FR"/>
        </a:p>
      </dgm:t>
    </dgm:pt>
    <dgm:pt modelId="{7B0FD4D2-440A-494C-A8CF-49602E7FA4E1}" type="pres">
      <dgm:prSet presAssocID="{3E5F98EF-A72C-4C39-AD98-205261497899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9932177-7EC1-4FCB-8007-CDD5A05509E2}" type="pres">
      <dgm:prSet presAssocID="{3E5F98EF-A72C-4C39-AD98-205261497899}" presName="negativeSpace" presStyleCnt="0"/>
      <dgm:spPr/>
    </dgm:pt>
    <dgm:pt modelId="{521639FD-55F8-43F6-9E89-2B550E14A4E7}" type="pres">
      <dgm:prSet presAssocID="{3E5F98EF-A72C-4C39-AD98-205261497899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021653C-61C1-4E89-8A35-DDE659ABC5FE}" type="pres">
      <dgm:prSet presAssocID="{575B37B8-A920-46A9-A481-BDD55AE896CF}" presName="spaceBetweenRectangles" presStyleCnt="0"/>
      <dgm:spPr/>
    </dgm:pt>
    <dgm:pt modelId="{82A54316-8E40-48E1-9D5F-2CEB95345424}" type="pres">
      <dgm:prSet presAssocID="{C282FC95-4ACF-4F68-8D51-1C3E3BCAD426}" presName="parentLin" presStyleCnt="0"/>
      <dgm:spPr/>
    </dgm:pt>
    <dgm:pt modelId="{407DB3FB-F894-4442-9300-90C2E343E1B9}" type="pres">
      <dgm:prSet presAssocID="{C282FC95-4ACF-4F68-8D51-1C3E3BCAD426}" presName="parentLeftMargin" presStyleLbl="node1" presStyleIdx="1" presStyleCnt="3"/>
      <dgm:spPr/>
      <dgm:t>
        <a:bodyPr/>
        <a:lstStyle/>
        <a:p>
          <a:endParaRPr lang="fr-FR"/>
        </a:p>
      </dgm:t>
    </dgm:pt>
    <dgm:pt modelId="{359D712E-5DD2-4872-90BD-DDB6CA2FA02F}" type="pres">
      <dgm:prSet presAssocID="{C282FC95-4ACF-4F68-8D51-1C3E3BCAD426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78498CE-0ACA-4E40-A959-0870ABE79ACD}" type="pres">
      <dgm:prSet presAssocID="{C282FC95-4ACF-4F68-8D51-1C3E3BCAD426}" presName="negativeSpace" presStyleCnt="0"/>
      <dgm:spPr/>
    </dgm:pt>
    <dgm:pt modelId="{34227B74-A78A-476F-A04C-ED2565C5307D}" type="pres">
      <dgm:prSet presAssocID="{C282FC95-4ACF-4F68-8D51-1C3E3BCAD426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CA5E8ED8-CCDB-493E-B055-3C80BB0ABD06}" type="presOf" srcId="{9981E650-6E36-471A-AB5A-77B89373D5A7}" destId="{3755C298-0CB3-4A49-A6A9-6B74A94F74E8}" srcOrd="0" destOrd="0" presId="urn:microsoft.com/office/officeart/2005/8/layout/list1"/>
    <dgm:cxn modelId="{37014FC8-02B5-4B17-A121-A6EE8E85A033}" srcId="{1A828647-6E41-4CA3-9BA6-AA3351BF6886}" destId="{C14C4A38-5D53-4B0F-9827-FD5BAA6E7A21}" srcOrd="1" destOrd="0" parTransId="{57D1E47F-8498-4194-A60A-B48EA35A24CE}" sibTransId="{490062F3-838B-4F2A-BB29-A76A7AC106F5}"/>
    <dgm:cxn modelId="{97A8EBF9-65D7-4CC9-9E6E-B58C40211CCA}" type="presOf" srcId="{3E5F98EF-A72C-4C39-AD98-205261497899}" destId="{CCE1F284-BCCC-408F-86F9-0C8E0F7B1890}" srcOrd="0" destOrd="0" presId="urn:microsoft.com/office/officeart/2005/8/layout/list1"/>
    <dgm:cxn modelId="{C77AEB40-D355-4ADB-9AB5-1AC1C5027A80}" type="presOf" srcId="{1A828647-6E41-4CA3-9BA6-AA3351BF6886}" destId="{7F1D0D1A-6B5D-4716-9CDB-8BC50F418E14}" srcOrd="1" destOrd="0" presId="urn:microsoft.com/office/officeart/2005/8/layout/list1"/>
    <dgm:cxn modelId="{6B9263D3-C416-4D56-923B-A666401D07A2}" type="presOf" srcId="{C282FC95-4ACF-4F68-8D51-1C3E3BCAD426}" destId="{407DB3FB-F894-4442-9300-90C2E343E1B9}" srcOrd="0" destOrd="0" presId="urn:microsoft.com/office/officeart/2005/8/layout/list1"/>
    <dgm:cxn modelId="{FDAB730F-3F37-49B3-9E1B-17C30B7D3F50}" type="presOf" srcId="{6040339F-E7F6-4C7B-962A-CDFE34332FBB}" destId="{65D717FE-67F8-4F2A-A783-3381DA3656C7}" srcOrd="0" destOrd="0" presId="urn:microsoft.com/office/officeart/2005/8/layout/list1"/>
    <dgm:cxn modelId="{94B62A3B-FDA8-41C5-9340-55890F413AD6}" srcId="{1A828647-6E41-4CA3-9BA6-AA3351BF6886}" destId="{6040339F-E7F6-4C7B-962A-CDFE34332FBB}" srcOrd="0" destOrd="0" parTransId="{6FAB5274-A003-4A4B-859C-DFB84A3CA61A}" sibTransId="{FCD77E1B-75BE-48F6-84E7-7022EC51E8A9}"/>
    <dgm:cxn modelId="{9B8AA155-FAD6-4E92-A967-C0C25D8F171D}" srcId="{3E5F98EF-A72C-4C39-AD98-205261497899}" destId="{B8268224-4AD3-489A-BB9E-9E73115EC0CF}" srcOrd="1" destOrd="0" parTransId="{39A88C71-2D85-4D18-B0E4-CEAE29F538B3}" sibTransId="{CAF245E1-80B2-4D71-B283-FA491626C494}"/>
    <dgm:cxn modelId="{7342CD92-5B3A-4A8B-BF9D-18678ACD0295}" srcId="{3E5F98EF-A72C-4C39-AD98-205261497899}" destId="{1A1E84AC-0342-4B03-B73C-4181C73E259C}" srcOrd="0" destOrd="0" parTransId="{CF956A22-200B-49FA-88F7-B1420E604C51}" sibTransId="{8606A74F-D9DD-4AEA-9D84-474325ED2249}"/>
    <dgm:cxn modelId="{8C8FD860-C81D-41E3-AF76-9AF09CCDF6C1}" type="presOf" srcId="{C282FC95-4ACF-4F68-8D51-1C3E3BCAD426}" destId="{359D712E-5DD2-4872-90BD-DDB6CA2FA02F}" srcOrd="1" destOrd="0" presId="urn:microsoft.com/office/officeart/2005/8/layout/list1"/>
    <dgm:cxn modelId="{03EBC69E-48CB-4770-A9B8-655E8D44B8A0}" type="presOf" srcId="{84F17468-537E-4E89-A44E-0D160EEBEF49}" destId="{521639FD-55F8-43F6-9E89-2B550E14A4E7}" srcOrd="0" destOrd="2" presId="urn:microsoft.com/office/officeart/2005/8/layout/list1"/>
    <dgm:cxn modelId="{A9A4A093-2FB3-43D3-9FFC-6C15FD366568}" type="presOf" srcId="{3E5F98EF-A72C-4C39-AD98-205261497899}" destId="{7B0FD4D2-440A-494C-A8CF-49602E7FA4E1}" srcOrd="1" destOrd="0" presId="urn:microsoft.com/office/officeart/2005/8/layout/list1"/>
    <dgm:cxn modelId="{5FEC909C-C8E6-42D4-95FF-DCE9E9D88075}" srcId="{9981E650-6E36-471A-AB5A-77B89373D5A7}" destId="{1A828647-6E41-4CA3-9BA6-AA3351BF6886}" srcOrd="0" destOrd="0" parTransId="{357A4BC1-3BDF-4A95-A0A1-6DBC97B47D3C}" sibTransId="{B1D4A4AB-74E5-4B9E-8828-EF5D9BC4883F}"/>
    <dgm:cxn modelId="{CFB15BA2-2A2C-4F1F-A476-BDF674AD07A8}" srcId="{1A1E84AC-0342-4B03-B73C-4181C73E259C}" destId="{1171D384-5E28-4AED-B2EF-3C455BD3AEC8}" srcOrd="0" destOrd="0" parTransId="{2430E81A-CA99-445E-AC0F-C4C7C7CCB7C6}" sibTransId="{15A409FF-AAC3-4ACA-97BA-0C530EE15B0B}"/>
    <dgm:cxn modelId="{19E08906-699D-489D-80BF-B4E479199E3C}" srcId="{1A1E84AC-0342-4B03-B73C-4181C73E259C}" destId="{84F17468-537E-4E89-A44E-0D160EEBEF49}" srcOrd="1" destOrd="0" parTransId="{80647BEF-3D26-4092-8096-2E64BE295BF8}" sibTransId="{D668222F-83D9-49BD-99AC-443732765F82}"/>
    <dgm:cxn modelId="{F38D27B7-065E-46B7-9986-BD5B36C2D241}" type="presOf" srcId="{B8268224-4AD3-489A-BB9E-9E73115EC0CF}" destId="{521639FD-55F8-43F6-9E89-2B550E14A4E7}" srcOrd="0" destOrd="3" presId="urn:microsoft.com/office/officeart/2005/8/layout/list1"/>
    <dgm:cxn modelId="{F0437A9F-F1BB-43CE-960C-48120C7C6380}" type="presOf" srcId="{C14C4A38-5D53-4B0F-9827-FD5BAA6E7A21}" destId="{65D717FE-67F8-4F2A-A783-3381DA3656C7}" srcOrd="0" destOrd="1" presId="urn:microsoft.com/office/officeart/2005/8/layout/list1"/>
    <dgm:cxn modelId="{177D0996-17B3-4F59-A027-D46B19BB59FC}" srcId="{9981E650-6E36-471A-AB5A-77B89373D5A7}" destId="{3E5F98EF-A72C-4C39-AD98-205261497899}" srcOrd="1" destOrd="0" parTransId="{1CD9DF70-EB70-42DC-B8CF-2D049A7C60E5}" sibTransId="{575B37B8-A920-46A9-A481-BDD55AE896CF}"/>
    <dgm:cxn modelId="{67EF06AC-4B46-487C-A643-91E6760C417A}" srcId="{9981E650-6E36-471A-AB5A-77B89373D5A7}" destId="{C282FC95-4ACF-4F68-8D51-1C3E3BCAD426}" srcOrd="2" destOrd="0" parTransId="{2E9CF229-4A0F-4495-86AC-2770E5B04BE7}" sibTransId="{E62B9605-8DB0-43A2-8C7C-35C1A6F58BFB}"/>
    <dgm:cxn modelId="{5C5FE6FC-09C9-4605-B1A5-FA79F5C8909A}" type="presOf" srcId="{1A1E84AC-0342-4B03-B73C-4181C73E259C}" destId="{521639FD-55F8-43F6-9E89-2B550E14A4E7}" srcOrd="0" destOrd="0" presId="urn:microsoft.com/office/officeart/2005/8/layout/list1"/>
    <dgm:cxn modelId="{7A433F69-678D-424A-BB87-6FBDD94BDCBD}" type="presOf" srcId="{1A828647-6E41-4CA3-9BA6-AA3351BF6886}" destId="{DBB54999-C016-4718-8F5C-24DAEEE0A190}" srcOrd="0" destOrd="0" presId="urn:microsoft.com/office/officeart/2005/8/layout/list1"/>
    <dgm:cxn modelId="{4871F448-14E5-493A-92BC-21B19305F2C6}" type="presOf" srcId="{1171D384-5E28-4AED-B2EF-3C455BD3AEC8}" destId="{521639FD-55F8-43F6-9E89-2B550E14A4E7}" srcOrd="0" destOrd="1" presId="urn:microsoft.com/office/officeart/2005/8/layout/list1"/>
    <dgm:cxn modelId="{9DC1179F-C60E-427C-A1A9-D38C8D208940}" type="presParOf" srcId="{3755C298-0CB3-4A49-A6A9-6B74A94F74E8}" destId="{04212F8B-CC58-494C-8978-38EFDB0786DB}" srcOrd="0" destOrd="0" presId="urn:microsoft.com/office/officeart/2005/8/layout/list1"/>
    <dgm:cxn modelId="{2A9AFE81-37E7-436B-80C5-555F9EE17C9A}" type="presParOf" srcId="{04212F8B-CC58-494C-8978-38EFDB0786DB}" destId="{DBB54999-C016-4718-8F5C-24DAEEE0A190}" srcOrd="0" destOrd="0" presId="urn:microsoft.com/office/officeart/2005/8/layout/list1"/>
    <dgm:cxn modelId="{364C4844-BFC3-4F4A-8682-BC47517D1A87}" type="presParOf" srcId="{04212F8B-CC58-494C-8978-38EFDB0786DB}" destId="{7F1D0D1A-6B5D-4716-9CDB-8BC50F418E14}" srcOrd="1" destOrd="0" presId="urn:microsoft.com/office/officeart/2005/8/layout/list1"/>
    <dgm:cxn modelId="{F23A6165-7D3D-420D-861C-3C063BEE8CBA}" type="presParOf" srcId="{3755C298-0CB3-4A49-A6A9-6B74A94F74E8}" destId="{79CE1B14-FA3F-4566-8C59-D0EC063D6DB1}" srcOrd="1" destOrd="0" presId="urn:microsoft.com/office/officeart/2005/8/layout/list1"/>
    <dgm:cxn modelId="{65D8E4C5-8B1D-41D8-901F-1AACDCA3A60B}" type="presParOf" srcId="{3755C298-0CB3-4A49-A6A9-6B74A94F74E8}" destId="{65D717FE-67F8-4F2A-A783-3381DA3656C7}" srcOrd="2" destOrd="0" presId="urn:microsoft.com/office/officeart/2005/8/layout/list1"/>
    <dgm:cxn modelId="{A888A172-DAAF-48DD-8172-B2DEE6523C33}" type="presParOf" srcId="{3755C298-0CB3-4A49-A6A9-6B74A94F74E8}" destId="{5E735CB5-D14B-41E9-8618-9C7C1628F97B}" srcOrd="3" destOrd="0" presId="urn:microsoft.com/office/officeart/2005/8/layout/list1"/>
    <dgm:cxn modelId="{11A76CEA-9B23-4A7C-A5BE-0016636DB7A3}" type="presParOf" srcId="{3755C298-0CB3-4A49-A6A9-6B74A94F74E8}" destId="{17C724D1-1A76-4CCE-B390-7CD4D1964929}" srcOrd="4" destOrd="0" presId="urn:microsoft.com/office/officeart/2005/8/layout/list1"/>
    <dgm:cxn modelId="{F609D51F-C764-4532-BF5A-AB171C70A984}" type="presParOf" srcId="{17C724D1-1A76-4CCE-B390-7CD4D1964929}" destId="{CCE1F284-BCCC-408F-86F9-0C8E0F7B1890}" srcOrd="0" destOrd="0" presId="urn:microsoft.com/office/officeart/2005/8/layout/list1"/>
    <dgm:cxn modelId="{8F5FCF50-8105-4C2C-B6C0-E6A9B5570D9C}" type="presParOf" srcId="{17C724D1-1A76-4CCE-B390-7CD4D1964929}" destId="{7B0FD4D2-440A-494C-A8CF-49602E7FA4E1}" srcOrd="1" destOrd="0" presId="urn:microsoft.com/office/officeart/2005/8/layout/list1"/>
    <dgm:cxn modelId="{AAB62C7D-15D7-4476-AC44-DBD0AEB47BE5}" type="presParOf" srcId="{3755C298-0CB3-4A49-A6A9-6B74A94F74E8}" destId="{A9932177-7EC1-4FCB-8007-CDD5A05509E2}" srcOrd="5" destOrd="0" presId="urn:microsoft.com/office/officeart/2005/8/layout/list1"/>
    <dgm:cxn modelId="{F3448E7B-212D-438B-AB4E-DF577EF2CC0D}" type="presParOf" srcId="{3755C298-0CB3-4A49-A6A9-6B74A94F74E8}" destId="{521639FD-55F8-43F6-9E89-2B550E14A4E7}" srcOrd="6" destOrd="0" presId="urn:microsoft.com/office/officeart/2005/8/layout/list1"/>
    <dgm:cxn modelId="{77964B68-F2DF-48DF-A610-26D0F68D1F69}" type="presParOf" srcId="{3755C298-0CB3-4A49-A6A9-6B74A94F74E8}" destId="{A021653C-61C1-4E89-8A35-DDE659ABC5FE}" srcOrd="7" destOrd="0" presId="urn:microsoft.com/office/officeart/2005/8/layout/list1"/>
    <dgm:cxn modelId="{0DAE61DC-ED39-4AC6-88A1-50C31E6A2743}" type="presParOf" srcId="{3755C298-0CB3-4A49-A6A9-6B74A94F74E8}" destId="{82A54316-8E40-48E1-9D5F-2CEB95345424}" srcOrd="8" destOrd="0" presId="urn:microsoft.com/office/officeart/2005/8/layout/list1"/>
    <dgm:cxn modelId="{3DA27174-D8A1-4752-8066-D375F3F5C552}" type="presParOf" srcId="{82A54316-8E40-48E1-9D5F-2CEB95345424}" destId="{407DB3FB-F894-4442-9300-90C2E343E1B9}" srcOrd="0" destOrd="0" presId="urn:microsoft.com/office/officeart/2005/8/layout/list1"/>
    <dgm:cxn modelId="{426B29F1-034C-4F42-9BFC-9165774C4799}" type="presParOf" srcId="{82A54316-8E40-48E1-9D5F-2CEB95345424}" destId="{359D712E-5DD2-4872-90BD-DDB6CA2FA02F}" srcOrd="1" destOrd="0" presId="urn:microsoft.com/office/officeart/2005/8/layout/list1"/>
    <dgm:cxn modelId="{138E8451-AE85-445A-8645-4E946718115C}" type="presParOf" srcId="{3755C298-0CB3-4A49-A6A9-6B74A94F74E8}" destId="{078498CE-0ACA-4E40-A959-0870ABE79ACD}" srcOrd="9" destOrd="0" presId="urn:microsoft.com/office/officeart/2005/8/layout/list1"/>
    <dgm:cxn modelId="{098EA798-C958-41FC-AD9F-27E1E7D2E7E4}" type="presParOf" srcId="{3755C298-0CB3-4A49-A6A9-6B74A94F74E8}" destId="{34227B74-A78A-476F-A04C-ED2565C5307D}" srcOrd="10" destOrd="0" presId="urn:microsoft.com/office/officeart/2005/8/layout/list1"/>
  </dgm:cxnLst>
  <dgm:bg/>
  <dgm:whole/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7D0012CC-5676-453C-A54A-BA245599A608}" type="doc">
      <dgm:prSet loTypeId="urn:microsoft.com/office/officeart/2005/8/layout/list1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D9FA4972-4E17-452A-B183-4FA31A24608E}">
      <dgm:prSet custT="1"/>
      <dgm:spPr/>
      <dgm:t>
        <a:bodyPr/>
        <a:lstStyle/>
        <a:p>
          <a:pPr rtl="0"/>
          <a:r>
            <a:rPr lang="fr-FR" sz="1800" dirty="0" smtClean="0"/>
            <a:t>Les styles internes à un seul document, placé le texte entre les balises &lt;style&gt; et &lt;/style&gt; dans l’en-tête :</a:t>
          </a:r>
          <a:endParaRPr lang="fr-FR" sz="1800" dirty="0"/>
        </a:p>
      </dgm:t>
    </dgm:pt>
    <dgm:pt modelId="{2CD9A52C-E707-4790-B89F-B0C1D7A82940}" type="parTrans" cxnId="{1A548EA5-9044-4BE1-B44C-A9484173B1FF}">
      <dgm:prSet/>
      <dgm:spPr/>
      <dgm:t>
        <a:bodyPr/>
        <a:lstStyle/>
        <a:p>
          <a:endParaRPr lang="fr-FR" sz="4000"/>
        </a:p>
      </dgm:t>
    </dgm:pt>
    <dgm:pt modelId="{F745BCD1-A664-4393-9EF4-8BAE10652A1F}" type="sibTrans" cxnId="{1A548EA5-9044-4BE1-B44C-A9484173B1FF}">
      <dgm:prSet/>
      <dgm:spPr/>
      <dgm:t>
        <a:bodyPr/>
        <a:lstStyle/>
        <a:p>
          <a:endParaRPr lang="fr-FR" sz="4000"/>
        </a:p>
      </dgm:t>
    </dgm:pt>
    <dgm:pt modelId="{CDCFD9EC-EBDC-4343-9A73-41AA88D8F8CD}">
      <dgm:prSet custT="1"/>
      <dgm:spPr/>
      <dgm:t>
        <a:bodyPr/>
        <a:lstStyle/>
        <a:p>
          <a:pPr rtl="0"/>
          <a:r>
            <a:rPr lang="fr-FR" sz="1800" dirty="0" smtClean="0"/>
            <a:t>&lt;style type="</a:t>
          </a:r>
          <a:r>
            <a:rPr lang="fr-FR" sz="1800" dirty="0" err="1" smtClean="0"/>
            <a:t>text</a:t>
          </a:r>
          <a:r>
            <a:rPr lang="fr-FR" sz="1800" dirty="0" smtClean="0"/>
            <a:t>/</a:t>
          </a:r>
          <a:r>
            <a:rPr lang="fr-FR" sz="1800" dirty="0" err="1" smtClean="0"/>
            <a:t>css</a:t>
          </a:r>
          <a:r>
            <a:rPr lang="fr-FR" sz="1800" dirty="0" smtClean="0"/>
            <a:t>"&gt;</a:t>
          </a:r>
          <a:endParaRPr lang="fr-FR" sz="1800" dirty="0"/>
        </a:p>
      </dgm:t>
    </dgm:pt>
    <dgm:pt modelId="{F52B5B36-1BA0-4118-AF8D-A965451C89D8}" type="parTrans" cxnId="{87046245-E80D-4235-BEA6-EB6932821299}">
      <dgm:prSet/>
      <dgm:spPr/>
      <dgm:t>
        <a:bodyPr/>
        <a:lstStyle/>
        <a:p>
          <a:endParaRPr lang="fr-FR" sz="4000"/>
        </a:p>
      </dgm:t>
    </dgm:pt>
    <dgm:pt modelId="{C077E44C-D539-490E-B442-5903A9B84DF0}" type="sibTrans" cxnId="{87046245-E80D-4235-BEA6-EB6932821299}">
      <dgm:prSet/>
      <dgm:spPr/>
      <dgm:t>
        <a:bodyPr/>
        <a:lstStyle/>
        <a:p>
          <a:endParaRPr lang="fr-FR" sz="4000"/>
        </a:p>
      </dgm:t>
    </dgm:pt>
    <dgm:pt modelId="{E457285A-5ECE-469B-96EC-B93665A0291B}">
      <dgm:prSet custT="1"/>
      <dgm:spPr/>
      <dgm:t>
        <a:bodyPr/>
        <a:lstStyle/>
        <a:p>
          <a:pPr rtl="0"/>
          <a:r>
            <a:rPr lang="fr-FR" sz="1800" dirty="0" smtClean="0"/>
            <a:t>       h1{font-size: </a:t>
          </a:r>
          <a:r>
            <a:rPr lang="fr-FR" sz="1800" dirty="0" err="1" smtClean="0"/>
            <a:t>small</a:t>
          </a:r>
          <a:r>
            <a:rPr lang="fr-FR" sz="1800" dirty="0" smtClean="0"/>
            <a:t>;}</a:t>
          </a:r>
          <a:endParaRPr lang="fr-FR" sz="1800" dirty="0"/>
        </a:p>
      </dgm:t>
    </dgm:pt>
    <dgm:pt modelId="{B10720AF-67E6-49CA-8548-76EC077A7E62}" type="parTrans" cxnId="{61E8BBC1-B86F-4166-8324-82404975F34A}">
      <dgm:prSet/>
      <dgm:spPr/>
      <dgm:t>
        <a:bodyPr/>
        <a:lstStyle/>
        <a:p>
          <a:endParaRPr lang="fr-FR" sz="4000"/>
        </a:p>
      </dgm:t>
    </dgm:pt>
    <dgm:pt modelId="{092A9986-6C0C-4C77-8D7A-58AD0BB2A7C1}" type="sibTrans" cxnId="{61E8BBC1-B86F-4166-8324-82404975F34A}">
      <dgm:prSet/>
      <dgm:spPr/>
      <dgm:t>
        <a:bodyPr/>
        <a:lstStyle/>
        <a:p>
          <a:endParaRPr lang="fr-FR" sz="4000"/>
        </a:p>
      </dgm:t>
    </dgm:pt>
    <dgm:pt modelId="{5EFB70E1-8C44-457F-A39A-072CCCE7E912}">
      <dgm:prSet custT="1"/>
      <dgm:spPr/>
      <dgm:t>
        <a:bodyPr/>
        <a:lstStyle/>
        <a:p>
          <a:pPr rtl="0"/>
          <a:r>
            <a:rPr lang="fr-FR" sz="1800" dirty="0" smtClean="0"/>
            <a:t>&lt;/style&gt;</a:t>
          </a:r>
          <a:endParaRPr lang="fr-FR" sz="1800" dirty="0"/>
        </a:p>
      </dgm:t>
    </dgm:pt>
    <dgm:pt modelId="{B700AE2B-52EB-4C28-92EF-1F6CF8B00BF3}" type="parTrans" cxnId="{20BEA096-7E0B-4A05-9826-2420C0700D89}">
      <dgm:prSet/>
      <dgm:spPr/>
      <dgm:t>
        <a:bodyPr/>
        <a:lstStyle/>
        <a:p>
          <a:endParaRPr lang="fr-FR" sz="4000"/>
        </a:p>
      </dgm:t>
    </dgm:pt>
    <dgm:pt modelId="{1425D2B6-3A32-49F2-BB44-65F3D6A03131}" type="sibTrans" cxnId="{20BEA096-7E0B-4A05-9826-2420C0700D89}">
      <dgm:prSet/>
      <dgm:spPr/>
      <dgm:t>
        <a:bodyPr/>
        <a:lstStyle/>
        <a:p>
          <a:endParaRPr lang="fr-FR" sz="4000"/>
        </a:p>
      </dgm:t>
    </dgm:pt>
    <dgm:pt modelId="{494B8266-F6D7-4E0E-AC14-3170AFDBAF28}">
      <dgm:prSet custT="1"/>
      <dgm:spPr/>
      <dgm:t>
        <a:bodyPr/>
        <a:lstStyle/>
        <a:p>
          <a:pPr rtl="0"/>
          <a:r>
            <a:rPr lang="fr-FR" sz="1800" dirty="0" smtClean="0"/>
            <a:t>Les styles en ligne à des portions de textes :</a:t>
          </a:r>
          <a:endParaRPr lang="fr-FR" sz="1800" dirty="0"/>
        </a:p>
      </dgm:t>
    </dgm:pt>
    <dgm:pt modelId="{862D76B9-68FB-40E2-9D1B-F1D32E6423C3}" type="parTrans" cxnId="{ADE98606-9962-4857-82E1-D97D189149B5}">
      <dgm:prSet/>
      <dgm:spPr/>
      <dgm:t>
        <a:bodyPr/>
        <a:lstStyle/>
        <a:p>
          <a:endParaRPr lang="fr-FR" sz="4000"/>
        </a:p>
      </dgm:t>
    </dgm:pt>
    <dgm:pt modelId="{4333D026-6298-49F6-8439-5E33162E25BD}" type="sibTrans" cxnId="{ADE98606-9962-4857-82E1-D97D189149B5}">
      <dgm:prSet/>
      <dgm:spPr/>
      <dgm:t>
        <a:bodyPr/>
        <a:lstStyle/>
        <a:p>
          <a:endParaRPr lang="fr-FR" sz="4000"/>
        </a:p>
      </dgm:t>
    </dgm:pt>
    <dgm:pt modelId="{3A33DC34-045C-4C4E-8D54-09296B99928A}">
      <dgm:prSet custT="1"/>
      <dgm:spPr/>
      <dgm:t>
        <a:bodyPr/>
        <a:lstStyle/>
        <a:p>
          <a:pPr rtl="0"/>
          <a:r>
            <a:rPr lang="fr-FR" sz="1800" dirty="0" smtClean="0"/>
            <a:t>&lt;h1 style="font-size: </a:t>
          </a:r>
          <a:r>
            <a:rPr lang="fr-FR" sz="1800" dirty="0" err="1" smtClean="0"/>
            <a:t>small</a:t>
          </a:r>
          <a:r>
            <a:rPr lang="fr-FR" sz="1800" dirty="0" smtClean="0"/>
            <a:t>;"&gt; Titre &lt;/h1&gt;</a:t>
          </a:r>
          <a:endParaRPr lang="fr-FR" sz="1800" dirty="0"/>
        </a:p>
      </dgm:t>
    </dgm:pt>
    <dgm:pt modelId="{08F27EB6-75BA-47E2-B636-3204551E5667}" type="parTrans" cxnId="{8766D8C9-DB5A-4179-8FF5-6935D8E9911D}">
      <dgm:prSet/>
      <dgm:spPr/>
      <dgm:t>
        <a:bodyPr/>
        <a:lstStyle/>
        <a:p>
          <a:endParaRPr lang="fr-FR" sz="4000"/>
        </a:p>
      </dgm:t>
    </dgm:pt>
    <dgm:pt modelId="{40079BE6-132A-42B5-88AC-89713E1542FC}" type="sibTrans" cxnId="{8766D8C9-DB5A-4179-8FF5-6935D8E9911D}">
      <dgm:prSet/>
      <dgm:spPr/>
      <dgm:t>
        <a:bodyPr/>
        <a:lstStyle/>
        <a:p>
          <a:endParaRPr lang="fr-FR" sz="4000"/>
        </a:p>
      </dgm:t>
    </dgm:pt>
    <dgm:pt modelId="{BE35D81E-2B1B-4AC1-A620-D6894C5EF732}">
      <dgm:prSet custT="1"/>
      <dgm:spPr/>
      <dgm:t>
        <a:bodyPr/>
        <a:lstStyle/>
        <a:p>
          <a:pPr rtl="0"/>
          <a:r>
            <a:rPr lang="fr-FR" sz="1800" dirty="0" smtClean="0"/>
            <a:t>La plus recommandée : la feuille de styles externe placée dans l’en-tête :</a:t>
          </a:r>
          <a:endParaRPr lang="fr-FR" sz="1800" dirty="0"/>
        </a:p>
      </dgm:t>
    </dgm:pt>
    <dgm:pt modelId="{E13B10A1-AB91-42E9-A354-F1E502609079}" type="parTrans" cxnId="{6D47EEB5-382A-40D5-BDD3-C8F213143680}">
      <dgm:prSet/>
      <dgm:spPr/>
      <dgm:t>
        <a:bodyPr/>
        <a:lstStyle/>
        <a:p>
          <a:endParaRPr lang="fr-FR" sz="4000"/>
        </a:p>
      </dgm:t>
    </dgm:pt>
    <dgm:pt modelId="{A32B8795-36B7-45E7-B7C9-0C5C8B3BD8DF}" type="sibTrans" cxnId="{6D47EEB5-382A-40D5-BDD3-C8F213143680}">
      <dgm:prSet/>
      <dgm:spPr/>
      <dgm:t>
        <a:bodyPr/>
        <a:lstStyle/>
        <a:p>
          <a:endParaRPr lang="fr-FR" sz="4000"/>
        </a:p>
      </dgm:t>
    </dgm:pt>
    <dgm:pt modelId="{E0C1527D-3F6C-40A6-8967-E09284454410}">
      <dgm:prSet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pPr rtl="0"/>
          <a:r>
            <a:rPr lang="fr-FR" sz="1800" dirty="0" smtClean="0"/>
            <a:t>&lt;</a:t>
          </a:r>
          <a:r>
            <a:rPr lang="fr-FR" sz="1800" dirty="0" err="1" smtClean="0"/>
            <a:t>link</a:t>
          </a:r>
          <a:r>
            <a:rPr lang="fr-FR" sz="1800" dirty="0" smtClean="0"/>
            <a:t> </a:t>
          </a:r>
          <a:r>
            <a:rPr lang="fr-FR" sz="1800" dirty="0" err="1" smtClean="0"/>
            <a:t>rel</a:t>
          </a:r>
          <a:r>
            <a:rPr lang="fr-FR" sz="1800" dirty="0" smtClean="0"/>
            <a:t>="</a:t>
          </a:r>
          <a:r>
            <a:rPr lang="fr-FR" sz="1800" dirty="0" err="1" smtClean="0"/>
            <a:t>stylesheet</a:t>
          </a:r>
          <a:r>
            <a:rPr lang="fr-FR" sz="1800" dirty="0" smtClean="0"/>
            <a:t>" type="</a:t>
          </a:r>
          <a:r>
            <a:rPr lang="fr-FR" sz="1800" dirty="0" err="1" smtClean="0"/>
            <a:t>text</a:t>
          </a:r>
          <a:r>
            <a:rPr lang="fr-FR" sz="1800" dirty="0" smtClean="0"/>
            <a:t>/</a:t>
          </a:r>
          <a:r>
            <a:rPr lang="fr-FR" sz="1800" dirty="0" err="1" smtClean="0"/>
            <a:t>css</a:t>
          </a:r>
          <a:r>
            <a:rPr lang="fr-FR" sz="1800" dirty="0" smtClean="0"/>
            <a:t>" </a:t>
          </a:r>
          <a:r>
            <a:rPr lang="fr-FR" sz="1800" dirty="0" err="1" smtClean="0"/>
            <a:t>href</a:t>
          </a:r>
          <a:r>
            <a:rPr lang="fr-FR" sz="1800" dirty="0" smtClean="0"/>
            <a:t> ="monstyle.css"/&gt;</a:t>
          </a:r>
          <a:endParaRPr lang="fr-FR" sz="1800" dirty="0"/>
        </a:p>
      </dgm:t>
    </dgm:pt>
    <dgm:pt modelId="{2D20FACF-0248-4880-B223-0CA66C51F0AE}" type="parTrans" cxnId="{414F47EB-EFE2-49CF-BFB1-409BE9ADCC90}">
      <dgm:prSet/>
      <dgm:spPr/>
      <dgm:t>
        <a:bodyPr/>
        <a:lstStyle/>
        <a:p>
          <a:endParaRPr lang="fr-FR" sz="4000"/>
        </a:p>
      </dgm:t>
    </dgm:pt>
    <dgm:pt modelId="{858F12D8-7DB0-42F8-949A-B86C345AAAF3}" type="sibTrans" cxnId="{414F47EB-EFE2-49CF-BFB1-409BE9ADCC90}">
      <dgm:prSet/>
      <dgm:spPr/>
      <dgm:t>
        <a:bodyPr/>
        <a:lstStyle/>
        <a:p>
          <a:endParaRPr lang="fr-FR" sz="4000"/>
        </a:p>
      </dgm:t>
    </dgm:pt>
    <dgm:pt modelId="{46278FD8-F371-4662-8A32-4E906A8FCB31}" type="pres">
      <dgm:prSet presAssocID="{7D0012CC-5676-453C-A54A-BA245599A60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55F8DBB1-6525-4666-96B7-90A5C42D7C5F}" type="pres">
      <dgm:prSet presAssocID="{D9FA4972-4E17-452A-B183-4FA31A24608E}" presName="parentLin" presStyleCnt="0"/>
      <dgm:spPr/>
    </dgm:pt>
    <dgm:pt modelId="{0DF986B1-4109-482F-8319-DE4A945A4F0A}" type="pres">
      <dgm:prSet presAssocID="{D9FA4972-4E17-452A-B183-4FA31A24608E}" presName="parentLeftMargin" presStyleLbl="node1" presStyleIdx="0" presStyleCnt="3"/>
      <dgm:spPr/>
      <dgm:t>
        <a:bodyPr/>
        <a:lstStyle/>
        <a:p>
          <a:endParaRPr lang="fr-FR"/>
        </a:p>
      </dgm:t>
    </dgm:pt>
    <dgm:pt modelId="{FEEB6B8A-024C-4EEC-BF31-45C4940FB60B}" type="pres">
      <dgm:prSet presAssocID="{D9FA4972-4E17-452A-B183-4FA31A24608E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7DCDC82-F1C0-4033-ADA5-27FB47E51EC3}" type="pres">
      <dgm:prSet presAssocID="{D9FA4972-4E17-452A-B183-4FA31A24608E}" presName="negativeSpace" presStyleCnt="0"/>
      <dgm:spPr/>
    </dgm:pt>
    <dgm:pt modelId="{267F05C2-B673-465F-93D8-AB47F18B08B8}" type="pres">
      <dgm:prSet presAssocID="{D9FA4972-4E17-452A-B183-4FA31A24608E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594220C-40B9-4D3D-9BE4-30B880B61484}" type="pres">
      <dgm:prSet presAssocID="{F745BCD1-A664-4393-9EF4-8BAE10652A1F}" presName="spaceBetweenRectangles" presStyleCnt="0"/>
      <dgm:spPr/>
    </dgm:pt>
    <dgm:pt modelId="{D6B1BA93-3FA6-41CF-9684-843A273E7867}" type="pres">
      <dgm:prSet presAssocID="{494B8266-F6D7-4E0E-AC14-3170AFDBAF28}" presName="parentLin" presStyleCnt="0"/>
      <dgm:spPr/>
    </dgm:pt>
    <dgm:pt modelId="{096A2081-42E9-4D23-8FA2-C42FD5C7F394}" type="pres">
      <dgm:prSet presAssocID="{494B8266-F6D7-4E0E-AC14-3170AFDBAF28}" presName="parentLeftMargin" presStyleLbl="node1" presStyleIdx="0" presStyleCnt="3"/>
      <dgm:spPr/>
      <dgm:t>
        <a:bodyPr/>
        <a:lstStyle/>
        <a:p>
          <a:endParaRPr lang="fr-FR"/>
        </a:p>
      </dgm:t>
    </dgm:pt>
    <dgm:pt modelId="{6F030EB0-FFEB-47E4-A4AF-8017DB768329}" type="pres">
      <dgm:prSet presAssocID="{494B8266-F6D7-4E0E-AC14-3170AFDBAF28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72FC87C-E139-4184-846E-3B81CFE96BEE}" type="pres">
      <dgm:prSet presAssocID="{494B8266-F6D7-4E0E-AC14-3170AFDBAF28}" presName="negativeSpace" presStyleCnt="0"/>
      <dgm:spPr/>
    </dgm:pt>
    <dgm:pt modelId="{7717E1F1-3AC2-48F9-B36D-1F6AE316206C}" type="pres">
      <dgm:prSet presAssocID="{494B8266-F6D7-4E0E-AC14-3170AFDBAF28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1358F4B-0728-43BB-B923-A2E22E0A4093}" type="pres">
      <dgm:prSet presAssocID="{4333D026-6298-49F6-8439-5E33162E25BD}" presName="spaceBetweenRectangles" presStyleCnt="0"/>
      <dgm:spPr/>
    </dgm:pt>
    <dgm:pt modelId="{F72734BA-3B5A-44AA-ACA7-594875A5AEC2}" type="pres">
      <dgm:prSet presAssocID="{BE35D81E-2B1B-4AC1-A620-D6894C5EF732}" presName="parentLin" presStyleCnt="0"/>
      <dgm:spPr/>
    </dgm:pt>
    <dgm:pt modelId="{73A83F64-AEDE-4F6A-90BA-6239B3C8F9E8}" type="pres">
      <dgm:prSet presAssocID="{BE35D81E-2B1B-4AC1-A620-D6894C5EF732}" presName="parentLeftMargin" presStyleLbl="node1" presStyleIdx="1" presStyleCnt="3"/>
      <dgm:spPr/>
      <dgm:t>
        <a:bodyPr/>
        <a:lstStyle/>
        <a:p>
          <a:endParaRPr lang="fr-FR"/>
        </a:p>
      </dgm:t>
    </dgm:pt>
    <dgm:pt modelId="{DCD10A60-613F-452E-A769-04E523B8BEA0}" type="pres">
      <dgm:prSet presAssocID="{BE35D81E-2B1B-4AC1-A620-D6894C5EF732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72DE457-5CC2-4389-ADC3-D792E38993B1}" type="pres">
      <dgm:prSet presAssocID="{BE35D81E-2B1B-4AC1-A620-D6894C5EF732}" presName="negativeSpace" presStyleCnt="0"/>
      <dgm:spPr/>
    </dgm:pt>
    <dgm:pt modelId="{83FB6475-7612-4271-8890-52BF9CFA8BCE}" type="pres">
      <dgm:prSet presAssocID="{BE35D81E-2B1B-4AC1-A620-D6894C5EF732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70827D70-F608-47AD-A345-769F3A17B19F}" type="presOf" srcId="{D9FA4972-4E17-452A-B183-4FA31A24608E}" destId="{FEEB6B8A-024C-4EEC-BF31-45C4940FB60B}" srcOrd="1" destOrd="0" presId="urn:microsoft.com/office/officeart/2005/8/layout/list1"/>
    <dgm:cxn modelId="{61E8BBC1-B86F-4166-8324-82404975F34A}" srcId="{D9FA4972-4E17-452A-B183-4FA31A24608E}" destId="{E457285A-5ECE-469B-96EC-B93665A0291B}" srcOrd="1" destOrd="0" parTransId="{B10720AF-67E6-49CA-8548-76EC077A7E62}" sibTransId="{092A9986-6C0C-4C77-8D7A-58AD0BB2A7C1}"/>
    <dgm:cxn modelId="{87046245-E80D-4235-BEA6-EB6932821299}" srcId="{D9FA4972-4E17-452A-B183-4FA31A24608E}" destId="{CDCFD9EC-EBDC-4343-9A73-41AA88D8F8CD}" srcOrd="0" destOrd="0" parTransId="{F52B5B36-1BA0-4118-AF8D-A965451C89D8}" sibTransId="{C077E44C-D539-490E-B442-5903A9B84DF0}"/>
    <dgm:cxn modelId="{8766D8C9-DB5A-4179-8FF5-6935D8E9911D}" srcId="{494B8266-F6D7-4E0E-AC14-3170AFDBAF28}" destId="{3A33DC34-045C-4C4E-8D54-09296B99928A}" srcOrd="0" destOrd="0" parTransId="{08F27EB6-75BA-47E2-B636-3204551E5667}" sibTransId="{40079BE6-132A-42B5-88AC-89713E1542FC}"/>
    <dgm:cxn modelId="{58DAC1CB-C08F-420C-B7DA-BBA8A917F770}" type="presOf" srcId="{BE35D81E-2B1B-4AC1-A620-D6894C5EF732}" destId="{DCD10A60-613F-452E-A769-04E523B8BEA0}" srcOrd="1" destOrd="0" presId="urn:microsoft.com/office/officeart/2005/8/layout/list1"/>
    <dgm:cxn modelId="{03F0848A-6162-41D2-9BD9-E558A334F2F0}" type="presOf" srcId="{7D0012CC-5676-453C-A54A-BA245599A608}" destId="{46278FD8-F371-4662-8A32-4E906A8FCB31}" srcOrd="0" destOrd="0" presId="urn:microsoft.com/office/officeart/2005/8/layout/list1"/>
    <dgm:cxn modelId="{414F47EB-EFE2-49CF-BFB1-409BE9ADCC90}" srcId="{BE35D81E-2B1B-4AC1-A620-D6894C5EF732}" destId="{E0C1527D-3F6C-40A6-8967-E09284454410}" srcOrd="0" destOrd="0" parTransId="{2D20FACF-0248-4880-B223-0CA66C51F0AE}" sibTransId="{858F12D8-7DB0-42F8-949A-B86C345AAAF3}"/>
    <dgm:cxn modelId="{6D47EEB5-382A-40D5-BDD3-C8F213143680}" srcId="{7D0012CC-5676-453C-A54A-BA245599A608}" destId="{BE35D81E-2B1B-4AC1-A620-D6894C5EF732}" srcOrd="2" destOrd="0" parTransId="{E13B10A1-AB91-42E9-A354-F1E502609079}" sibTransId="{A32B8795-36B7-45E7-B7C9-0C5C8B3BD8DF}"/>
    <dgm:cxn modelId="{848DB11A-4D82-40C8-A153-345DAE137021}" type="presOf" srcId="{494B8266-F6D7-4E0E-AC14-3170AFDBAF28}" destId="{096A2081-42E9-4D23-8FA2-C42FD5C7F394}" srcOrd="0" destOrd="0" presId="urn:microsoft.com/office/officeart/2005/8/layout/list1"/>
    <dgm:cxn modelId="{7198090F-F782-4754-8168-C51DFB876E9B}" type="presOf" srcId="{494B8266-F6D7-4E0E-AC14-3170AFDBAF28}" destId="{6F030EB0-FFEB-47E4-A4AF-8017DB768329}" srcOrd="1" destOrd="0" presId="urn:microsoft.com/office/officeart/2005/8/layout/list1"/>
    <dgm:cxn modelId="{70262314-0EAF-4499-9073-07E310B7B782}" type="presOf" srcId="{3A33DC34-045C-4C4E-8D54-09296B99928A}" destId="{7717E1F1-3AC2-48F9-B36D-1F6AE316206C}" srcOrd="0" destOrd="0" presId="urn:microsoft.com/office/officeart/2005/8/layout/list1"/>
    <dgm:cxn modelId="{20BEA096-7E0B-4A05-9826-2420C0700D89}" srcId="{D9FA4972-4E17-452A-B183-4FA31A24608E}" destId="{5EFB70E1-8C44-457F-A39A-072CCCE7E912}" srcOrd="2" destOrd="0" parTransId="{B700AE2B-52EB-4C28-92EF-1F6CF8B00BF3}" sibTransId="{1425D2B6-3A32-49F2-BB44-65F3D6A03131}"/>
    <dgm:cxn modelId="{ADE98606-9962-4857-82E1-D97D189149B5}" srcId="{7D0012CC-5676-453C-A54A-BA245599A608}" destId="{494B8266-F6D7-4E0E-AC14-3170AFDBAF28}" srcOrd="1" destOrd="0" parTransId="{862D76B9-68FB-40E2-9D1B-F1D32E6423C3}" sibTransId="{4333D026-6298-49F6-8439-5E33162E25BD}"/>
    <dgm:cxn modelId="{0769C429-ACCF-4D02-8CBD-C40B40E37136}" type="presOf" srcId="{BE35D81E-2B1B-4AC1-A620-D6894C5EF732}" destId="{73A83F64-AEDE-4F6A-90BA-6239B3C8F9E8}" srcOrd="0" destOrd="0" presId="urn:microsoft.com/office/officeart/2005/8/layout/list1"/>
    <dgm:cxn modelId="{1A548EA5-9044-4BE1-B44C-A9484173B1FF}" srcId="{7D0012CC-5676-453C-A54A-BA245599A608}" destId="{D9FA4972-4E17-452A-B183-4FA31A24608E}" srcOrd="0" destOrd="0" parTransId="{2CD9A52C-E707-4790-B89F-B0C1D7A82940}" sibTransId="{F745BCD1-A664-4393-9EF4-8BAE10652A1F}"/>
    <dgm:cxn modelId="{E56D0DB1-87D1-43A7-A0FD-F3BAC447B0E6}" type="presOf" srcId="{E457285A-5ECE-469B-96EC-B93665A0291B}" destId="{267F05C2-B673-465F-93D8-AB47F18B08B8}" srcOrd="0" destOrd="1" presId="urn:microsoft.com/office/officeart/2005/8/layout/list1"/>
    <dgm:cxn modelId="{BCC6A655-78BD-46E8-AF87-586C89332D2D}" type="presOf" srcId="{CDCFD9EC-EBDC-4343-9A73-41AA88D8F8CD}" destId="{267F05C2-B673-465F-93D8-AB47F18B08B8}" srcOrd="0" destOrd="0" presId="urn:microsoft.com/office/officeart/2005/8/layout/list1"/>
    <dgm:cxn modelId="{ABD70C22-5564-47AF-8956-864575C690B7}" type="presOf" srcId="{D9FA4972-4E17-452A-B183-4FA31A24608E}" destId="{0DF986B1-4109-482F-8319-DE4A945A4F0A}" srcOrd="0" destOrd="0" presId="urn:microsoft.com/office/officeart/2005/8/layout/list1"/>
    <dgm:cxn modelId="{01518166-C6F3-451C-A643-79C812228125}" type="presOf" srcId="{E0C1527D-3F6C-40A6-8967-E09284454410}" destId="{83FB6475-7612-4271-8890-52BF9CFA8BCE}" srcOrd="0" destOrd="0" presId="urn:microsoft.com/office/officeart/2005/8/layout/list1"/>
    <dgm:cxn modelId="{F5D35C86-88B1-4430-9910-061F7F4A6EC0}" type="presOf" srcId="{5EFB70E1-8C44-457F-A39A-072CCCE7E912}" destId="{267F05C2-B673-465F-93D8-AB47F18B08B8}" srcOrd="0" destOrd="2" presId="urn:microsoft.com/office/officeart/2005/8/layout/list1"/>
    <dgm:cxn modelId="{7E894D75-5A5B-40B5-9D4F-FDD207CA1189}" type="presParOf" srcId="{46278FD8-F371-4662-8A32-4E906A8FCB31}" destId="{55F8DBB1-6525-4666-96B7-90A5C42D7C5F}" srcOrd="0" destOrd="0" presId="urn:microsoft.com/office/officeart/2005/8/layout/list1"/>
    <dgm:cxn modelId="{30134E02-4150-4AAC-8F3B-CCAC4F39A8D4}" type="presParOf" srcId="{55F8DBB1-6525-4666-96B7-90A5C42D7C5F}" destId="{0DF986B1-4109-482F-8319-DE4A945A4F0A}" srcOrd="0" destOrd="0" presId="urn:microsoft.com/office/officeart/2005/8/layout/list1"/>
    <dgm:cxn modelId="{07A02F43-E4B9-4BE2-9EB3-DDE7A25B8A08}" type="presParOf" srcId="{55F8DBB1-6525-4666-96B7-90A5C42D7C5F}" destId="{FEEB6B8A-024C-4EEC-BF31-45C4940FB60B}" srcOrd="1" destOrd="0" presId="urn:microsoft.com/office/officeart/2005/8/layout/list1"/>
    <dgm:cxn modelId="{27853FDB-A46B-416B-9038-26CED532C10B}" type="presParOf" srcId="{46278FD8-F371-4662-8A32-4E906A8FCB31}" destId="{37DCDC82-F1C0-4033-ADA5-27FB47E51EC3}" srcOrd="1" destOrd="0" presId="urn:microsoft.com/office/officeart/2005/8/layout/list1"/>
    <dgm:cxn modelId="{4F9B21CF-9586-483F-B850-270CAB3E72CE}" type="presParOf" srcId="{46278FD8-F371-4662-8A32-4E906A8FCB31}" destId="{267F05C2-B673-465F-93D8-AB47F18B08B8}" srcOrd="2" destOrd="0" presId="urn:microsoft.com/office/officeart/2005/8/layout/list1"/>
    <dgm:cxn modelId="{5A2029B3-7C81-4DFB-829C-D443E33CB181}" type="presParOf" srcId="{46278FD8-F371-4662-8A32-4E906A8FCB31}" destId="{8594220C-40B9-4D3D-9BE4-30B880B61484}" srcOrd="3" destOrd="0" presId="urn:microsoft.com/office/officeart/2005/8/layout/list1"/>
    <dgm:cxn modelId="{675E9558-0192-468E-B382-FF0DB6D10D35}" type="presParOf" srcId="{46278FD8-F371-4662-8A32-4E906A8FCB31}" destId="{D6B1BA93-3FA6-41CF-9684-843A273E7867}" srcOrd="4" destOrd="0" presId="urn:microsoft.com/office/officeart/2005/8/layout/list1"/>
    <dgm:cxn modelId="{34164295-BF50-4CF9-8864-1F03D3B35B22}" type="presParOf" srcId="{D6B1BA93-3FA6-41CF-9684-843A273E7867}" destId="{096A2081-42E9-4D23-8FA2-C42FD5C7F394}" srcOrd="0" destOrd="0" presId="urn:microsoft.com/office/officeart/2005/8/layout/list1"/>
    <dgm:cxn modelId="{1CC23782-E820-4349-AA67-3D8024D4F7D6}" type="presParOf" srcId="{D6B1BA93-3FA6-41CF-9684-843A273E7867}" destId="{6F030EB0-FFEB-47E4-A4AF-8017DB768329}" srcOrd="1" destOrd="0" presId="urn:microsoft.com/office/officeart/2005/8/layout/list1"/>
    <dgm:cxn modelId="{1003BB2D-0249-4554-ADBF-6F8176ED5538}" type="presParOf" srcId="{46278FD8-F371-4662-8A32-4E906A8FCB31}" destId="{572FC87C-E139-4184-846E-3B81CFE96BEE}" srcOrd="5" destOrd="0" presId="urn:microsoft.com/office/officeart/2005/8/layout/list1"/>
    <dgm:cxn modelId="{808F75A9-092F-413E-AB21-0EBD34494249}" type="presParOf" srcId="{46278FD8-F371-4662-8A32-4E906A8FCB31}" destId="{7717E1F1-3AC2-48F9-B36D-1F6AE316206C}" srcOrd="6" destOrd="0" presId="urn:microsoft.com/office/officeart/2005/8/layout/list1"/>
    <dgm:cxn modelId="{1F01F995-4A9B-4F6B-A7CD-7A3B88AAB5E3}" type="presParOf" srcId="{46278FD8-F371-4662-8A32-4E906A8FCB31}" destId="{21358F4B-0728-43BB-B923-A2E22E0A4093}" srcOrd="7" destOrd="0" presId="urn:microsoft.com/office/officeart/2005/8/layout/list1"/>
    <dgm:cxn modelId="{4488BBD7-5D78-4D31-B6F3-4BA74DC38CEE}" type="presParOf" srcId="{46278FD8-F371-4662-8A32-4E906A8FCB31}" destId="{F72734BA-3B5A-44AA-ACA7-594875A5AEC2}" srcOrd="8" destOrd="0" presId="urn:microsoft.com/office/officeart/2005/8/layout/list1"/>
    <dgm:cxn modelId="{0B126ADD-3DBA-413C-A25D-09996C5F95F4}" type="presParOf" srcId="{F72734BA-3B5A-44AA-ACA7-594875A5AEC2}" destId="{73A83F64-AEDE-4F6A-90BA-6239B3C8F9E8}" srcOrd="0" destOrd="0" presId="urn:microsoft.com/office/officeart/2005/8/layout/list1"/>
    <dgm:cxn modelId="{DF834551-6D2A-4C3B-8E14-6DEC6E0869E7}" type="presParOf" srcId="{F72734BA-3B5A-44AA-ACA7-594875A5AEC2}" destId="{DCD10A60-613F-452E-A769-04E523B8BEA0}" srcOrd="1" destOrd="0" presId="urn:microsoft.com/office/officeart/2005/8/layout/list1"/>
    <dgm:cxn modelId="{7A35EE1B-9BCB-440E-B9F8-070A44F970CB}" type="presParOf" srcId="{46278FD8-F371-4662-8A32-4E906A8FCB31}" destId="{B72DE457-5CC2-4389-ADC3-D792E38993B1}" srcOrd="9" destOrd="0" presId="urn:microsoft.com/office/officeart/2005/8/layout/list1"/>
    <dgm:cxn modelId="{B1E1066A-9C0A-4B3B-AB6D-F09AA997E986}" type="presParOf" srcId="{46278FD8-F371-4662-8A32-4E906A8FCB31}" destId="{83FB6475-7612-4271-8890-52BF9CFA8BCE}" srcOrd="10" destOrd="0" presId="urn:microsoft.com/office/officeart/2005/8/layout/list1"/>
  </dgm:cxnLst>
  <dgm:bg/>
  <dgm:whole/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59E2174A-3A85-4475-9069-8911591A1CAE}" type="doc">
      <dgm:prSet loTypeId="urn:microsoft.com/office/officeart/2005/8/layout/list1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58C1BC2D-B720-4BC7-BEF5-A024C86E52DD}">
      <dgm:prSet/>
      <dgm:spPr/>
      <dgm:t>
        <a:bodyPr/>
        <a:lstStyle/>
        <a:p>
          <a:pPr rtl="0"/>
          <a:r>
            <a:rPr lang="fr-FR" dirty="0" smtClean="0"/>
            <a:t>Il existe </a:t>
          </a:r>
          <a:r>
            <a:rPr lang="fr-FR" b="1" dirty="0" smtClean="0"/>
            <a:t>4 familles de sélecteurs :</a:t>
          </a:r>
          <a:endParaRPr lang="fr-FR" dirty="0"/>
        </a:p>
      </dgm:t>
    </dgm:pt>
    <dgm:pt modelId="{A3793041-F5B2-44AA-877A-400DBB8A927C}" type="parTrans" cxnId="{F31432FF-9453-411B-AAC4-82DCD337C889}">
      <dgm:prSet/>
      <dgm:spPr/>
      <dgm:t>
        <a:bodyPr/>
        <a:lstStyle/>
        <a:p>
          <a:endParaRPr lang="fr-FR"/>
        </a:p>
      </dgm:t>
    </dgm:pt>
    <dgm:pt modelId="{876A32A9-F413-4343-A9D9-3F26329ABF85}" type="sibTrans" cxnId="{F31432FF-9453-411B-AAC4-82DCD337C889}">
      <dgm:prSet/>
      <dgm:spPr/>
      <dgm:t>
        <a:bodyPr/>
        <a:lstStyle/>
        <a:p>
          <a:endParaRPr lang="fr-FR"/>
        </a:p>
      </dgm:t>
    </dgm:pt>
    <dgm:pt modelId="{85F8191F-C6E3-40AD-802F-3008A34D63C0}">
      <dgm:prSet/>
      <dgm:spPr/>
      <dgm:t>
        <a:bodyPr/>
        <a:lstStyle/>
        <a:p>
          <a:pPr rtl="0"/>
          <a:r>
            <a:rPr lang="fr-FR" dirty="0" smtClean="0"/>
            <a:t>sélecteurs de balises</a:t>
          </a:r>
          <a:endParaRPr lang="fr-FR" dirty="0"/>
        </a:p>
      </dgm:t>
    </dgm:pt>
    <dgm:pt modelId="{6FE35999-360D-4541-B77D-5606D1680202}" type="parTrans" cxnId="{37C8455F-E659-4FC4-BC07-0F7858278EC2}">
      <dgm:prSet/>
      <dgm:spPr/>
      <dgm:t>
        <a:bodyPr/>
        <a:lstStyle/>
        <a:p>
          <a:endParaRPr lang="fr-FR"/>
        </a:p>
      </dgm:t>
    </dgm:pt>
    <dgm:pt modelId="{A69BE716-2192-482F-9983-C71D78AACFD7}" type="sibTrans" cxnId="{37C8455F-E659-4FC4-BC07-0F7858278EC2}">
      <dgm:prSet/>
      <dgm:spPr/>
      <dgm:t>
        <a:bodyPr/>
        <a:lstStyle/>
        <a:p>
          <a:endParaRPr lang="fr-FR"/>
        </a:p>
      </dgm:t>
    </dgm:pt>
    <dgm:pt modelId="{8654CADD-5866-4680-B8FE-558F59C5C83A}">
      <dgm:prSet/>
      <dgm:spPr/>
      <dgm:t>
        <a:bodyPr/>
        <a:lstStyle/>
        <a:p>
          <a:pPr rtl="0"/>
          <a:r>
            <a:rPr lang="fr-FR" dirty="0" smtClean="0"/>
            <a:t>sélecteurs de classes</a:t>
          </a:r>
          <a:endParaRPr lang="fr-FR" dirty="0"/>
        </a:p>
      </dgm:t>
    </dgm:pt>
    <dgm:pt modelId="{7220035C-37CD-4EA7-8541-9705E86F530A}" type="parTrans" cxnId="{006EC97F-D6A3-4D0A-9157-FC34790AD626}">
      <dgm:prSet/>
      <dgm:spPr/>
      <dgm:t>
        <a:bodyPr/>
        <a:lstStyle/>
        <a:p>
          <a:endParaRPr lang="fr-FR"/>
        </a:p>
      </dgm:t>
    </dgm:pt>
    <dgm:pt modelId="{081C780D-5ACE-4153-94D1-D9951A2AC3E6}" type="sibTrans" cxnId="{006EC97F-D6A3-4D0A-9157-FC34790AD626}">
      <dgm:prSet/>
      <dgm:spPr/>
      <dgm:t>
        <a:bodyPr/>
        <a:lstStyle/>
        <a:p>
          <a:endParaRPr lang="fr-FR"/>
        </a:p>
      </dgm:t>
    </dgm:pt>
    <dgm:pt modelId="{DD1BC411-85C1-4DFF-91AF-EFBE26864A32}">
      <dgm:prSet/>
      <dgm:spPr/>
      <dgm:t>
        <a:bodyPr/>
        <a:lstStyle/>
        <a:p>
          <a:pPr rtl="0"/>
          <a:r>
            <a:rPr lang="fr-FR" dirty="0" smtClean="0"/>
            <a:t>sélecteurs d’identifiants</a:t>
          </a:r>
          <a:endParaRPr lang="fr-FR" dirty="0"/>
        </a:p>
      </dgm:t>
    </dgm:pt>
    <dgm:pt modelId="{9F5A1E59-483F-40A6-AADD-B11C12823CD7}" type="parTrans" cxnId="{07D5F8A5-80EF-499D-BAFB-1D7315CFBAD2}">
      <dgm:prSet/>
      <dgm:spPr/>
      <dgm:t>
        <a:bodyPr/>
        <a:lstStyle/>
        <a:p>
          <a:endParaRPr lang="fr-FR"/>
        </a:p>
      </dgm:t>
    </dgm:pt>
    <dgm:pt modelId="{347BFB4B-3B84-47E7-A1CC-AEBE84D5A1E3}" type="sibTrans" cxnId="{07D5F8A5-80EF-499D-BAFB-1D7315CFBAD2}">
      <dgm:prSet/>
      <dgm:spPr/>
      <dgm:t>
        <a:bodyPr/>
        <a:lstStyle/>
        <a:p>
          <a:endParaRPr lang="fr-FR"/>
        </a:p>
      </dgm:t>
    </dgm:pt>
    <dgm:pt modelId="{C5F1B212-9D98-4572-BCB9-2A8C0BE2D9BD}">
      <dgm:prSet/>
      <dgm:spPr/>
      <dgm:t>
        <a:bodyPr/>
        <a:lstStyle/>
        <a:p>
          <a:pPr rtl="0"/>
          <a:r>
            <a:rPr lang="fr-FR" dirty="0" smtClean="0"/>
            <a:t>pseudo-classes et pseudo-éléments</a:t>
          </a:r>
          <a:endParaRPr lang="fr-FR" dirty="0"/>
        </a:p>
      </dgm:t>
    </dgm:pt>
    <dgm:pt modelId="{66462F5F-0A45-4389-8443-276ACDA9D7F3}" type="parTrans" cxnId="{8CE196A6-44C7-4517-966B-F8B888C6469D}">
      <dgm:prSet/>
      <dgm:spPr/>
      <dgm:t>
        <a:bodyPr/>
        <a:lstStyle/>
        <a:p>
          <a:endParaRPr lang="fr-FR"/>
        </a:p>
      </dgm:t>
    </dgm:pt>
    <dgm:pt modelId="{AE82C943-1F2A-4175-9230-F61E5F6C4285}" type="sibTrans" cxnId="{8CE196A6-44C7-4517-966B-F8B888C6469D}">
      <dgm:prSet/>
      <dgm:spPr/>
      <dgm:t>
        <a:bodyPr/>
        <a:lstStyle/>
        <a:p>
          <a:endParaRPr lang="fr-FR"/>
        </a:p>
      </dgm:t>
    </dgm:pt>
    <dgm:pt modelId="{B48DD77C-3B7D-44B4-B25C-C6E101B42730}">
      <dgm:prSet/>
      <dgm:spPr/>
      <dgm:t>
        <a:bodyPr/>
        <a:lstStyle/>
        <a:p>
          <a:pPr rtl="0"/>
          <a:r>
            <a:rPr lang="fr-FR" b="1" dirty="0" smtClean="0"/>
            <a:t>Sélecteur universel : *</a:t>
          </a:r>
        </a:p>
      </dgm:t>
    </dgm:pt>
    <dgm:pt modelId="{74EBD997-1089-47B3-8B08-291FEACDE286}" type="parTrans" cxnId="{61D6F5F8-7F51-491A-B95F-73F8BE39D734}">
      <dgm:prSet/>
      <dgm:spPr/>
      <dgm:t>
        <a:bodyPr/>
        <a:lstStyle/>
        <a:p>
          <a:endParaRPr lang="fr-FR"/>
        </a:p>
      </dgm:t>
    </dgm:pt>
    <dgm:pt modelId="{FBED5489-54F5-454D-A4D1-DF12AB92FA90}" type="sibTrans" cxnId="{61D6F5F8-7F51-491A-B95F-73F8BE39D734}">
      <dgm:prSet/>
      <dgm:spPr/>
      <dgm:t>
        <a:bodyPr/>
        <a:lstStyle/>
        <a:p>
          <a:endParaRPr lang="fr-FR"/>
        </a:p>
      </dgm:t>
    </dgm:pt>
    <dgm:pt modelId="{FB8CA8AB-4D24-4036-9F8A-57518CD7683F}">
      <dgm:prSet/>
      <dgm:spPr/>
      <dgm:t>
        <a:bodyPr/>
        <a:lstStyle/>
        <a:p>
          <a:pPr rtl="0"/>
          <a:r>
            <a:rPr lang="fr-FR" dirty="0" smtClean="0"/>
            <a:t>* { font-size: 14px; }</a:t>
          </a:r>
          <a:endParaRPr lang="fr-FR" dirty="0"/>
        </a:p>
      </dgm:t>
    </dgm:pt>
    <dgm:pt modelId="{7B63C46C-77F7-4442-81BC-7AC1CF51B3C9}" type="parTrans" cxnId="{471D40FD-1E09-4B19-AB3E-A865E50BB8D8}">
      <dgm:prSet/>
      <dgm:spPr/>
      <dgm:t>
        <a:bodyPr/>
        <a:lstStyle/>
        <a:p>
          <a:endParaRPr lang="fr-FR"/>
        </a:p>
      </dgm:t>
    </dgm:pt>
    <dgm:pt modelId="{7ABD15C5-623D-46EE-916D-EB00DA1A4C24}" type="sibTrans" cxnId="{471D40FD-1E09-4B19-AB3E-A865E50BB8D8}">
      <dgm:prSet/>
      <dgm:spPr/>
      <dgm:t>
        <a:bodyPr/>
        <a:lstStyle/>
        <a:p>
          <a:endParaRPr lang="fr-FR"/>
        </a:p>
      </dgm:t>
    </dgm:pt>
    <dgm:pt modelId="{98ADD9D5-7F87-4E6F-90DB-64225C0E8508}" type="pres">
      <dgm:prSet presAssocID="{59E2174A-3A85-4475-9069-8911591A1CA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1F511101-DD64-4E80-989D-60FC0A876E8A}" type="pres">
      <dgm:prSet presAssocID="{58C1BC2D-B720-4BC7-BEF5-A024C86E52DD}" presName="parentLin" presStyleCnt="0"/>
      <dgm:spPr/>
    </dgm:pt>
    <dgm:pt modelId="{4E8C384E-3916-425E-A9E4-B53855A62845}" type="pres">
      <dgm:prSet presAssocID="{58C1BC2D-B720-4BC7-BEF5-A024C86E52DD}" presName="parentLeftMargin" presStyleLbl="node1" presStyleIdx="0" presStyleCnt="2"/>
      <dgm:spPr/>
      <dgm:t>
        <a:bodyPr/>
        <a:lstStyle/>
        <a:p>
          <a:endParaRPr lang="fr-FR"/>
        </a:p>
      </dgm:t>
    </dgm:pt>
    <dgm:pt modelId="{F5E7027D-8618-4DC5-B11E-FB02DA111BB1}" type="pres">
      <dgm:prSet presAssocID="{58C1BC2D-B720-4BC7-BEF5-A024C86E52DD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53D2C29-621B-4171-8752-9189B95FF310}" type="pres">
      <dgm:prSet presAssocID="{58C1BC2D-B720-4BC7-BEF5-A024C86E52DD}" presName="negativeSpace" presStyleCnt="0"/>
      <dgm:spPr/>
    </dgm:pt>
    <dgm:pt modelId="{A2C97C4F-E6EA-46FD-A3CA-CD332F9CF1AC}" type="pres">
      <dgm:prSet presAssocID="{58C1BC2D-B720-4BC7-BEF5-A024C86E52DD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3C35804-0287-407A-ADE7-54B6A4311D03}" type="pres">
      <dgm:prSet presAssocID="{876A32A9-F413-4343-A9D9-3F26329ABF85}" presName="spaceBetweenRectangles" presStyleCnt="0"/>
      <dgm:spPr/>
    </dgm:pt>
    <dgm:pt modelId="{5DF7164F-54C2-49DA-915A-58BEDE2C358C}" type="pres">
      <dgm:prSet presAssocID="{B48DD77C-3B7D-44B4-B25C-C6E101B42730}" presName="parentLin" presStyleCnt="0"/>
      <dgm:spPr/>
    </dgm:pt>
    <dgm:pt modelId="{4CDBF810-99B5-4323-A6A1-F47523917A17}" type="pres">
      <dgm:prSet presAssocID="{B48DD77C-3B7D-44B4-B25C-C6E101B42730}" presName="parentLeftMargin" presStyleLbl="node1" presStyleIdx="0" presStyleCnt="2"/>
      <dgm:spPr/>
      <dgm:t>
        <a:bodyPr/>
        <a:lstStyle/>
        <a:p>
          <a:endParaRPr lang="fr-FR"/>
        </a:p>
      </dgm:t>
    </dgm:pt>
    <dgm:pt modelId="{182CD6D0-BB12-4C4A-82E9-CC221D567CD7}" type="pres">
      <dgm:prSet presAssocID="{B48DD77C-3B7D-44B4-B25C-C6E101B42730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57EAD62-07F3-4B94-8C73-D383FF7D9804}" type="pres">
      <dgm:prSet presAssocID="{B48DD77C-3B7D-44B4-B25C-C6E101B42730}" presName="negativeSpace" presStyleCnt="0"/>
      <dgm:spPr/>
    </dgm:pt>
    <dgm:pt modelId="{214FA7E2-259B-4783-B335-D8B851155ECA}" type="pres">
      <dgm:prSet presAssocID="{B48DD77C-3B7D-44B4-B25C-C6E101B42730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6FC49773-7D62-4F9A-9E03-33F9ACFAD5C9}" type="presOf" srcId="{8654CADD-5866-4680-B8FE-558F59C5C83A}" destId="{A2C97C4F-E6EA-46FD-A3CA-CD332F9CF1AC}" srcOrd="0" destOrd="1" presId="urn:microsoft.com/office/officeart/2005/8/layout/list1"/>
    <dgm:cxn modelId="{F31432FF-9453-411B-AAC4-82DCD337C889}" srcId="{59E2174A-3A85-4475-9069-8911591A1CAE}" destId="{58C1BC2D-B720-4BC7-BEF5-A024C86E52DD}" srcOrd="0" destOrd="0" parTransId="{A3793041-F5B2-44AA-877A-400DBB8A927C}" sibTransId="{876A32A9-F413-4343-A9D9-3F26329ABF85}"/>
    <dgm:cxn modelId="{8CE196A6-44C7-4517-966B-F8B888C6469D}" srcId="{58C1BC2D-B720-4BC7-BEF5-A024C86E52DD}" destId="{C5F1B212-9D98-4572-BCB9-2A8C0BE2D9BD}" srcOrd="3" destOrd="0" parTransId="{66462F5F-0A45-4389-8443-276ACDA9D7F3}" sibTransId="{AE82C943-1F2A-4175-9230-F61E5F6C4285}"/>
    <dgm:cxn modelId="{3E8508B9-C40B-4F9B-B396-9F2B804CD230}" type="presOf" srcId="{FB8CA8AB-4D24-4036-9F8A-57518CD7683F}" destId="{214FA7E2-259B-4783-B335-D8B851155ECA}" srcOrd="0" destOrd="0" presId="urn:microsoft.com/office/officeart/2005/8/layout/list1"/>
    <dgm:cxn modelId="{471D40FD-1E09-4B19-AB3E-A865E50BB8D8}" srcId="{B48DD77C-3B7D-44B4-B25C-C6E101B42730}" destId="{FB8CA8AB-4D24-4036-9F8A-57518CD7683F}" srcOrd="0" destOrd="0" parTransId="{7B63C46C-77F7-4442-81BC-7AC1CF51B3C9}" sibTransId="{7ABD15C5-623D-46EE-916D-EB00DA1A4C24}"/>
    <dgm:cxn modelId="{32CF9A34-F3CB-4CD9-A87D-1B8F382AF757}" type="presOf" srcId="{85F8191F-C6E3-40AD-802F-3008A34D63C0}" destId="{A2C97C4F-E6EA-46FD-A3CA-CD332F9CF1AC}" srcOrd="0" destOrd="0" presId="urn:microsoft.com/office/officeart/2005/8/layout/list1"/>
    <dgm:cxn modelId="{EB129204-8562-4FFF-84B6-3BF7D7B70726}" type="presOf" srcId="{C5F1B212-9D98-4572-BCB9-2A8C0BE2D9BD}" destId="{A2C97C4F-E6EA-46FD-A3CA-CD332F9CF1AC}" srcOrd="0" destOrd="3" presId="urn:microsoft.com/office/officeart/2005/8/layout/list1"/>
    <dgm:cxn modelId="{596F500E-473D-41B3-B7F9-2AF5B0CC1172}" type="presOf" srcId="{B48DD77C-3B7D-44B4-B25C-C6E101B42730}" destId="{182CD6D0-BB12-4C4A-82E9-CC221D567CD7}" srcOrd="1" destOrd="0" presId="urn:microsoft.com/office/officeart/2005/8/layout/list1"/>
    <dgm:cxn modelId="{006EC97F-D6A3-4D0A-9157-FC34790AD626}" srcId="{58C1BC2D-B720-4BC7-BEF5-A024C86E52DD}" destId="{8654CADD-5866-4680-B8FE-558F59C5C83A}" srcOrd="1" destOrd="0" parTransId="{7220035C-37CD-4EA7-8541-9705E86F530A}" sibTransId="{081C780D-5ACE-4153-94D1-D9951A2AC3E6}"/>
    <dgm:cxn modelId="{37C8455F-E659-4FC4-BC07-0F7858278EC2}" srcId="{58C1BC2D-B720-4BC7-BEF5-A024C86E52DD}" destId="{85F8191F-C6E3-40AD-802F-3008A34D63C0}" srcOrd="0" destOrd="0" parTransId="{6FE35999-360D-4541-B77D-5606D1680202}" sibTransId="{A69BE716-2192-482F-9983-C71D78AACFD7}"/>
    <dgm:cxn modelId="{61D6F5F8-7F51-491A-B95F-73F8BE39D734}" srcId="{59E2174A-3A85-4475-9069-8911591A1CAE}" destId="{B48DD77C-3B7D-44B4-B25C-C6E101B42730}" srcOrd="1" destOrd="0" parTransId="{74EBD997-1089-47B3-8B08-291FEACDE286}" sibTransId="{FBED5489-54F5-454D-A4D1-DF12AB92FA90}"/>
    <dgm:cxn modelId="{32372DA8-77D4-49F9-92D1-83C7D167011F}" type="presOf" srcId="{58C1BC2D-B720-4BC7-BEF5-A024C86E52DD}" destId="{F5E7027D-8618-4DC5-B11E-FB02DA111BB1}" srcOrd="1" destOrd="0" presId="urn:microsoft.com/office/officeart/2005/8/layout/list1"/>
    <dgm:cxn modelId="{07D5F8A5-80EF-499D-BAFB-1D7315CFBAD2}" srcId="{58C1BC2D-B720-4BC7-BEF5-A024C86E52DD}" destId="{DD1BC411-85C1-4DFF-91AF-EFBE26864A32}" srcOrd="2" destOrd="0" parTransId="{9F5A1E59-483F-40A6-AADD-B11C12823CD7}" sibTransId="{347BFB4B-3B84-47E7-A1CC-AEBE84D5A1E3}"/>
    <dgm:cxn modelId="{586098D5-DC34-4BD8-B384-5B2C259B3775}" type="presOf" srcId="{58C1BC2D-B720-4BC7-BEF5-A024C86E52DD}" destId="{4E8C384E-3916-425E-A9E4-B53855A62845}" srcOrd="0" destOrd="0" presId="urn:microsoft.com/office/officeart/2005/8/layout/list1"/>
    <dgm:cxn modelId="{DE656181-306D-4CE1-AA17-D5341C47EE89}" type="presOf" srcId="{DD1BC411-85C1-4DFF-91AF-EFBE26864A32}" destId="{A2C97C4F-E6EA-46FD-A3CA-CD332F9CF1AC}" srcOrd="0" destOrd="2" presId="urn:microsoft.com/office/officeart/2005/8/layout/list1"/>
    <dgm:cxn modelId="{3DF3D207-ADDF-4341-A890-616B38CB1093}" type="presOf" srcId="{59E2174A-3A85-4475-9069-8911591A1CAE}" destId="{98ADD9D5-7F87-4E6F-90DB-64225C0E8508}" srcOrd="0" destOrd="0" presId="urn:microsoft.com/office/officeart/2005/8/layout/list1"/>
    <dgm:cxn modelId="{A70845DE-F0CF-437D-ADE5-DE66610BBCC7}" type="presOf" srcId="{B48DD77C-3B7D-44B4-B25C-C6E101B42730}" destId="{4CDBF810-99B5-4323-A6A1-F47523917A17}" srcOrd="0" destOrd="0" presId="urn:microsoft.com/office/officeart/2005/8/layout/list1"/>
    <dgm:cxn modelId="{6C4EEEA9-D937-4041-83EF-280CFDAC289A}" type="presParOf" srcId="{98ADD9D5-7F87-4E6F-90DB-64225C0E8508}" destId="{1F511101-DD64-4E80-989D-60FC0A876E8A}" srcOrd="0" destOrd="0" presId="urn:microsoft.com/office/officeart/2005/8/layout/list1"/>
    <dgm:cxn modelId="{9B43C8DC-EBFC-43B0-8AFF-90E3DBFAE4C7}" type="presParOf" srcId="{1F511101-DD64-4E80-989D-60FC0A876E8A}" destId="{4E8C384E-3916-425E-A9E4-B53855A62845}" srcOrd="0" destOrd="0" presId="urn:microsoft.com/office/officeart/2005/8/layout/list1"/>
    <dgm:cxn modelId="{E68D67EA-A084-4B80-A424-553AA280628C}" type="presParOf" srcId="{1F511101-DD64-4E80-989D-60FC0A876E8A}" destId="{F5E7027D-8618-4DC5-B11E-FB02DA111BB1}" srcOrd="1" destOrd="0" presId="urn:microsoft.com/office/officeart/2005/8/layout/list1"/>
    <dgm:cxn modelId="{0F5D0E91-9216-4836-AE04-1CA0CCEBB5EF}" type="presParOf" srcId="{98ADD9D5-7F87-4E6F-90DB-64225C0E8508}" destId="{F53D2C29-621B-4171-8752-9189B95FF310}" srcOrd="1" destOrd="0" presId="urn:microsoft.com/office/officeart/2005/8/layout/list1"/>
    <dgm:cxn modelId="{01B399BA-BACF-4A97-BF6E-18B2271BAA2F}" type="presParOf" srcId="{98ADD9D5-7F87-4E6F-90DB-64225C0E8508}" destId="{A2C97C4F-E6EA-46FD-A3CA-CD332F9CF1AC}" srcOrd="2" destOrd="0" presId="urn:microsoft.com/office/officeart/2005/8/layout/list1"/>
    <dgm:cxn modelId="{BFA7ED9E-EA1F-481C-A99F-28E8E2E1F916}" type="presParOf" srcId="{98ADD9D5-7F87-4E6F-90DB-64225C0E8508}" destId="{E3C35804-0287-407A-ADE7-54B6A4311D03}" srcOrd="3" destOrd="0" presId="urn:microsoft.com/office/officeart/2005/8/layout/list1"/>
    <dgm:cxn modelId="{58DDBB57-22F7-4E0E-BE5C-EC7BAA5CBE82}" type="presParOf" srcId="{98ADD9D5-7F87-4E6F-90DB-64225C0E8508}" destId="{5DF7164F-54C2-49DA-915A-58BEDE2C358C}" srcOrd="4" destOrd="0" presId="urn:microsoft.com/office/officeart/2005/8/layout/list1"/>
    <dgm:cxn modelId="{D19ED6E5-3B74-4C18-AA0A-67AE82C907AD}" type="presParOf" srcId="{5DF7164F-54C2-49DA-915A-58BEDE2C358C}" destId="{4CDBF810-99B5-4323-A6A1-F47523917A17}" srcOrd="0" destOrd="0" presId="urn:microsoft.com/office/officeart/2005/8/layout/list1"/>
    <dgm:cxn modelId="{51F7D1DD-C968-4BB1-B5C6-C393E68062FD}" type="presParOf" srcId="{5DF7164F-54C2-49DA-915A-58BEDE2C358C}" destId="{182CD6D0-BB12-4C4A-82E9-CC221D567CD7}" srcOrd="1" destOrd="0" presId="urn:microsoft.com/office/officeart/2005/8/layout/list1"/>
    <dgm:cxn modelId="{219A7533-FE73-4F43-8ED2-81E56A615D03}" type="presParOf" srcId="{98ADD9D5-7F87-4E6F-90DB-64225C0E8508}" destId="{C57EAD62-07F3-4B94-8C73-D383FF7D9804}" srcOrd="5" destOrd="0" presId="urn:microsoft.com/office/officeart/2005/8/layout/list1"/>
    <dgm:cxn modelId="{1F5F5079-A2F1-460B-AEF3-CC753CC2355C}" type="presParOf" srcId="{98ADD9D5-7F87-4E6F-90DB-64225C0E8508}" destId="{214FA7E2-259B-4783-B335-D8B851155ECA}" srcOrd="6" destOrd="0" presId="urn:microsoft.com/office/officeart/2005/8/layout/list1"/>
  </dgm:cxnLst>
  <dgm:bg/>
  <dgm:whole/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8A164BBC-B7AA-423A-A7FE-6DA10BF72347}" type="doc">
      <dgm:prSet loTypeId="urn:microsoft.com/office/officeart/2005/8/layout/list1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509FC12A-6223-482B-8006-E742F25EA272}">
      <dgm:prSet custT="1"/>
      <dgm:spPr/>
      <dgm:t>
        <a:bodyPr/>
        <a:lstStyle/>
        <a:p>
          <a:pPr rtl="0"/>
          <a:r>
            <a:rPr lang="fr-FR" sz="1600" b="1" dirty="0" smtClean="0"/>
            <a:t>Sélecteur de types : balise</a:t>
          </a:r>
          <a:endParaRPr lang="fr-FR" sz="1600" dirty="0"/>
        </a:p>
      </dgm:t>
    </dgm:pt>
    <dgm:pt modelId="{ECCC88B0-0E84-49ED-ADF5-1D6288236383}" type="parTrans" cxnId="{07FA9787-563B-4988-9B0E-9D0E9CCC9FDF}">
      <dgm:prSet/>
      <dgm:spPr/>
      <dgm:t>
        <a:bodyPr/>
        <a:lstStyle/>
        <a:p>
          <a:endParaRPr lang="fr-FR" sz="3600"/>
        </a:p>
      </dgm:t>
    </dgm:pt>
    <dgm:pt modelId="{013BE84D-20CE-4379-994D-DCE50E8BEE84}" type="sibTrans" cxnId="{07FA9787-563B-4988-9B0E-9D0E9CCC9FDF}">
      <dgm:prSet/>
      <dgm:spPr/>
      <dgm:t>
        <a:bodyPr/>
        <a:lstStyle/>
        <a:p>
          <a:endParaRPr lang="fr-FR" sz="3600"/>
        </a:p>
      </dgm:t>
    </dgm:pt>
    <dgm:pt modelId="{E9D30F4A-B686-4E2F-B149-446BCA5C1616}">
      <dgm:prSet custT="1"/>
      <dgm:spPr/>
      <dgm:t>
        <a:bodyPr/>
        <a:lstStyle/>
        <a:p>
          <a:pPr rtl="0"/>
          <a:r>
            <a:rPr lang="fr-FR" sz="1600" dirty="0" smtClean="0"/>
            <a:t>a { </a:t>
          </a:r>
          <a:r>
            <a:rPr lang="fr-FR" sz="1600" dirty="0" err="1" smtClean="0"/>
            <a:t>color</a:t>
          </a:r>
          <a:r>
            <a:rPr lang="fr-FR" sz="1600" dirty="0" smtClean="0"/>
            <a:t>: </a:t>
          </a:r>
          <a:r>
            <a:rPr lang="fr-FR" sz="1600" dirty="0" err="1" smtClean="0"/>
            <a:t>blue</a:t>
          </a:r>
          <a:r>
            <a:rPr lang="fr-FR" sz="1600" dirty="0" smtClean="0"/>
            <a:t>; }</a:t>
          </a:r>
          <a:endParaRPr lang="fr-FR" sz="1600" dirty="0"/>
        </a:p>
      </dgm:t>
    </dgm:pt>
    <dgm:pt modelId="{FB4E0CD4-05A4-48D9-9211-199A975EF322}" type="parTrans" cxnId="{057C6EBF-ABB3-44FF-BB0A-BECDABE35FE0}">
      <dgm:prSet/>
      <dgm:spPr/>
      <dgm:t>
        <a:bodyPr/>
        <a:lstStyle/>
        <a:p>
          <a:endParaRPr lang="fr-FR" sz="3600"/>
        </a:p>
      </dgm:t>
    </dgm:pt>
    <dgm:pt modelId="{13EF05ED-2499-43F5-AAF7-06F92EC71997}" type="sibTrans" cxnId="{057C6EBF-ABB3-44FF-BB0A-BECDABE35FE0}">
      <dgm:prSet/>
      <dgm:spPr/>
      <dgm:t>
        <a:bodyPr/>
        <a:lstStyle/>
        <a:p>
          <a:endParaRPr lang="fr-FR" sz="3600"/>
        </a:p>
      </dgm:t>
    </dgm:pt>
    <dgm:pt modelId="{F770347E-F282-42E4-8130-970D4CE1B5B0}">
      <dgm:prSet custT="1"/>
      <dgm:spPr/>
      <dgm:t>
        <a:bodyPr/>
        <a:lstStyle/>
        <a:p>
          <a:pPr rtl="0"/>
          <a:r>
            <a:rPr lang="fr-FR" sz="1600" b="1" dirty="0" smtClean="0"/>
            <a:t>Sélecteur de descendants : </a:t>
          </a:r>
          <a:r>
            <a:rPr lang="fr-FR" sz="1600" b="1" dirty="0" err="1" smtClean="0"/>
            <a:t>balise_mère</a:t>
          </a:r>
          <a:r>
            <a:rPr lang="fr-FR" sz="1600" b="1" dirty="0" smtClean="0"/>
            <a:t> </a:t>
          </a:r>
          <a:r>
            <a:rPr lang="fr-FR" sz="1600" b="1" dirty="0" err="1" smtClean="0"/>
            <a:t>balise_descendante</a:t>
          </a:r>
          <a:endParaRPr lang="fr-FR" sz="1600" b="1" dirty="0"/>
        </a:p>
      </dgm:t>
    </dgm:pt>
    <dgm:pt modelId="{7DE803F2-4C34-44E3-9F90-2E6EBE7AEC27}" type="parTrans" cxnId="{C6A65F78-D0FE-4167-81B2-34DE50C2F22C}">
      <dgm:prSet/>
      <dgm:spPr/>
      <dgm:t>
        <a:bodyPr/>
        <a:lstStyle/>
        <a:p>
          <a:endParaRPr lang="fr-FR" sz="3600"/>
        </a:p>
      </dgm:t>
    </dgm:pt>
    <dgm:pt modelId="{0DB54230-7887-44BF-945C-0C23A1EB2A5C}" type="sibTrans" cxnId="{C6A65F78-D0FE-4167-81B2-34DE50C2F22C}">
      <dgm:prSet/>
      <dgm:spPr/>
      <dgm:t>
        <a:bodyPr/>
        <a:lstStyle/>
        <a:p>
          <a:endParaRPr lang="fr-FR" sz="3600"/>
        </a:p>
      </dgm:t>
    </dgm:pt>
    <dgm:pt modelId="{421FC811-314C-499D-AEE8-D64CAC7F263F}">
      <dgm:prSet custT="1"/>
      <dgm:spPr/>
      <dgm:t>
        <a:bodyPr/>
        <a:lstStyle/>
        <a:p>
          <a:pPr rtl="0"/>
          <a:r>
            <a:rPr lang="fr-FR" sz="1600" dirty="0" smtClean="0"/>
            <a:t>li </a:t>
          </a:r>
          <a:r>
            <a:rPr lang="fr-FR" sz="1600" dirty="0" err="1" smtClean="0"/>
            <a:t>li</a:t>
          </a:r>
          <a:r>
            <a:rPr lang="fr-FR" sz="1600" dirty="0" smtClean="0"/>
            <a:t> { </a:t>
          </a:r>
          <a:r>
            <a:rPr lang="fr-FR" sz="1600" dirty="0" err="1" smtClean="0"/>
            <a:t>color</a:t>
          </a:r>
          <a:r>
            <a:rPr lang="fr-FR" sz="1600" dirty="0" smtClean="0"/>
            <a:t>: </a:t>
          </a:r>
          <a:r>
            <a:rPr lang="fr-FR" sz="1600" dirty="0" err="1" smtClean="0"/>
            <a:t>blue</a:t>
          </a:r>
          <a:r>
            <a:rPr lang="fr-FR" sz="1600" dirty="0" smtClean="0"/>
            <a:t>; }</a:t>
          </a:r>
          <a:endParaRPr lang="fr-FR" sz="1600" dirty="0"/>
        </a:p>
      </dgm:t>
    </dgm:pt>
    <dgm:pt modelId="{51531AF0-A9A7-429A-AC80-4492F36EC56F}" type="parTrans" cxnId="{A564E2C9-35F5-40CB-AD55-FB9CD2769942}">
      <dgm:prSet/>
      <dgm:spPr/>
      <dgm:t>
        <a:bodyPr/>
        <a:lstStyle/>
        <a:p>
          <a:endParaRPr lang="fr-FR" sz="3600"/>
        </a:p>
      </dgm:t>
    </dgm:pt>
    <dgm:pt modelId="{F194CC19-9D34-4D45-A26B-E5BF803935D1}" type="sibTrans" cxnId="{A564E2C9-35F5-40CB-AD55-FB9CD2769942}">
      <dgm:prSet/>
      <dgm:spPr/>
      <dgm:t>
        <a:bodyPr/>
        <a:lstStyle/>
        <a:p>
          <a:endParaRPr lang="fr-FR" sz="3600"/>
        </a:p>
      </dgm:t>
    </dgm:pt>
    <dgm:pt modelId="{F28CC6BD-A0DE-4276-B355-750E0143751B}">
      <dgm:prSet custT="1"/>
      <dgm:spPr/>
      <dgm:t>
        <a:bodyPr/>
        <a:lstStyle/>
        <a:p>
          <a:pPr rtl="0"/>
          <a:endParaRPr lang="fr-FR" sz="1600" dirty="0"/>
        </a:p>
      </dgm:t>
    </dgm:pt>
    <dgm:pt modelId="{3A177225-B5FC-4E19-B59E-CFB6B2F99BD9}" type="parTrans" cxnId="{72B637D5-DBC5-41CE-8A3F-3F0CAEB7E175}">
      <dgm:prSet/>
      <dgm:spPr/>
      <dgm:t>
        <a:bodyPr/>
        <a:lstStyle/>
        <a:p>
          <a:endParaRPr lang="fr-FR" sz="3600"/>
        </a:p>
      </dgm:t>
    </dgm:pt>
    <dgm:pt modelId="{B6AA9066-935B-42FC-B0ED-FC0F51B5249D}" type="sibTrans" cxnId="{72B637D5-DBC5-41CE-8A3F-3F0CAEB7E175}">
      <dgm:prSet/>
      <dgm:spPr/>
      <dgm:t>
        <a:bodyPr/>
        <a:lstStyle/>
        <a:p>
          <a:endParaRPr lang="fr-FR" sz="3600"/>
        </a:p>
      </dgm:t>
    </dgm:pt>
    <dgm:pt modelId="{0062DA96-BE50-407A-8320-E516B36DEAEB}">
      <dgm:prSet custT="1"/>
      <dgm:spPr/>
      <dgm:t>
        <a:bodyPr/>
        <a:lstStyle/>
        <a:p>
          <a:pPr rtl="0"/>
          <a:r>
            <a:rPr lang="fr-FR" sz="1600" dirty="0" smtClean="0"/>
            <a:t>/* Toutes les sous-listes li</a:t>
          </a:r>
          <a:endParaRPr lang="fr-FR" sz="1600" dirty="0"/>
        </a:p>
      </dgm:t>
    </dgm:pt>
    <dgm:pt modelId="{18A593CB-2B9F-46FB-8997-6BD909251C28}" type="parTrans" cxnId="{9865F06F-DCC0-4F5D-A61A-09884D1AAA52}">
      <dgm:prSet/>
      <dgm:spPr/>
      <dgm:t>
        <a:bodyPr/>
        <a:lstStyle/>
        <a:p>
          <a:endParaRPr lang="fr-FR"/>
        </a:p>
      </dgm:t>
    </dgm:pt>
    <dgm:pt modelId="{A2F34CC3-AF52-496E-9437-4F7EDB3931C8}" type="sibTrans" cxnId="{9865F06F-DCC0-4F5D-A61A-09884D1AAA52}">
      <dgm:prSet/>
      <dgm:spPr/>
      <dgm:t>
        <a:bodyPr/>
        <a:lstStyle/>
        <a:p>
          <a:endParaRPr lang="fr-FR"/>
        </a:p>
      </dgm:t>
    </dgm:pt>
    <dgm:pt modelId="{5754CE58-9CBC-49E2-A626-A870EB1C4B44}">
      <dgm:prSet custT="1"/>
      <dgm:spPr/>
      <dgm:t>
        <a:bodyPr/>
        <a:lstStyle/>
        <a:p>
          <a:pPr rtl="0"/>
          <a:endParaRPr lang="fr-FR" sz="1600" dirty="0"/>
        </a:p>
      </dgm:t>
    </dgm:pt>
    <dgm:pt modelId="{81C92586-AA5E-45FC-8066-929B73B76D2C}" type="parTrans" cxnId="{1DB7CFD0-6AE7-421D-AABE-3A4C08236D67}">
      <dgm:prSet/>
      <dgm:spPr/>
      <dgm:t>
        <a:bodyPr/>
        <a:lstStyle/>
        <a:p>
          <a:endParaRPr lang="fr-FR"/>
        </a:p>
      </dgm:t>
    </dgm:pt>
    <dgm:pt modelId="{00D472AD-8989-47E0-BD65-643503ADF75E}" type="sibTrans" cxnId="{1DB7CFD0-6AE7-421D-AABE-3A4C08236D67}">
      <dgm:prSet/>
      <dgm:spPr/>
      <dgm:t>
        <a:bodyPr/>
        <a:lstStyle/>
        <a:p>
          <a:endParaRPr lang="fr-FR"/>
        </a:p>
      </dgm:t>
    </dgm:pt>
    <dgm:pt modelId="{AE83E1D3-6287-4BBC-BE30-6B160E9DB6F6}">
      <dgm:prSet custT="1"/>
      <dgm:spPr/>
      <dgm:t>
        <a:bodyPr/>
        <a:lstStyle/>
        <a:p>
          <a:pPr rtl="0"/>
          <a:r>
            <a:rPr lang="fr-FR" sz="1600" dirty="0" smtClean="0"/>
            <a:t>d’une sous liste li seront</a:t>
          </a:r>
          <a:endParaRPr lang="fr-FR" sz="1600" dirty="0"/>
        </a:p>
      </dgm:t>
    </dgm:pt>
    <dgm:pt modelId="{06962278-36A0-445E-8183-E342DD855A1B}" type="parTrans" cxnId="{C1FBCF92-A3D2-4435-B097-529BB1688C4B}">
      <dgm:prSet/>
      <dgm:spPr/>
      <dgm:t>
        <a:bodyPr/>
        <a:lstStyle/>
        <a:p>
          <a:endParaRPr lang="fr-FR"/>
        </a:p>
      </dgm:t>
    </dgm:pt>
    <dgm:pt modelId="{12FD46F9-8EB9-41D0-B21D-A7645646F08A}" type="sibTrans" cxnId="{C1FBCF92-A3D2-4435-B097-529BB1688C4B}">
      <dgm:prSet/>
      <dgm:spPr/>
      <dgm:t>
        <a:bodyPr/>
        <a:lstStyle/>
        <a:p>
          <a:endParaRPr lang="fr-FR"/>
        </a:p>
      </dgm:t>
    </dgm:pt>
    <dgm:pt modelId="{5C8CFFF2-2D7A-4830-A9F6-311AC2B3CED8}">
      <dgm:prSet custT="1"/>
      <dgm:spPr/>
      <dgm:t>
        <a:bodyPr/>
        <a:lstStyle/>
        <a:p>
          <a:pPr rtl="0"/>
          <a:r>
            <a:rPr lang="fr-FR" sz="1600" dirty="0" smtClean="0"/>
            <a:t>De couleur bleues*/</a:t>
          </a:r>
          <a:endParaRPr lang="fr-FR" sz="1600" dirty="0"/>
        </a:p>
      </dgm:t>
    </dgm:pt>
    <dgm:pt modelId="{AD8534E4-FC84-4640-AA45-B394201F2240}" type="parTrans" cxnId="{AC405AA9-331F-487F-AB57-991B38FCFBFB}">
      <dgm:prSet/>
      <dgm:spPr/>
    </dgm:pt>
    <dgm:pt modelId="{FB3E89F1-847C-43FD-BFD9-177C168662E0}" type="sibTrans" cxnId="{AC405AA9-331F-487F-AB57-991B38FCFBFB}">
      <dgm:prSet/>
      <dgm:spPr/>
    </dgm:pt>
    <dgm:pt modelId="{81E78824-38B8-421A-8229-999FFE38E43F}" type="pres">
      <dgm:prSet presAssocID="{8A164BBC-B7AA-423A-A7FE-6DA10BF7234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C479774B-9988-4306-AC0C-019D4F13B4BC}" type="pres">
      <dgm:prSet presAssocID="{509FC12A-6223-482B-8006-E742F25EA272}" presName="parentLin" presStyleCnt="0"/>
      <dgm:spPr/>
    </dgm:pt>
    <dgm:pt modelId="{F05A4D95-007D-468B-9386-DF4A716DFCFF}" type="pres">
      <dgm:prSet presAssocID="{509FC12A-6223-482B-8006-E742F25EA272}" presName="parentLeftMargin" presStyleLbl="node1" presStyleIdx="0" presStyleCnt="2"/>
      <dgm:spPr/>
      <dgm:t>
        <a:bodyPr/>
        <a:lstStyle/>
        <a:p>
          <a:endParaRPr lang="fr-FR"/>
        </a:p>
      </dgm:t>
    </dgm:pt>
    <dgm:pt modelId="{6387A50B-34E3-463F-8C18-08F5F3C52694}" type="pres">
      <dgm:prSet presAssocID="{509FC12A-6223-482B-8006-E742F25EA272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47489A6-36F1-4449-84D6-0BCA7159E8C1}" type="pres">
      <dgm:prSet presAssocID="{509FC12A-6223-482B-8006-E742F25EA272}" presName="negativeSpace" presStyleCnt="0"/>
      <dgm:spPr/>
    </dgm:pt>
    <dgm:pt modelId="{BEF453D3-6842-4F51-A900-B39153F745CB}" type="pres">
      <dgm:prSet presAssocID="{509FC12A-6223-482B-8006-E742F25EA272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D3A17B0-9554-4864-93EF-DCD56A94AF97}" type="pres">
      <dgm:prSet presAssocID="{013BE84D-20CE-4379-994D-DCE50E8BEE84}" presName="spaceBetweenRectangles" presStyleCnt="0"/>
      <dgm:spPr/>
    </dgm:pt>
    <dgm:pt modelId="{A691C811-69F2-4517-8A8B-02610D225B13}" type="pres">
      <dgm:prSet presAssocID="{F770347E-F282-42E4-8130-970D4CE1B5B0}" presName="parentLin" presStyleCnt="0"/>
      <dgm:spPr/>
    </dgm:pt>
    <dgm:pt modelId="{75F655B9-7E75-4493-965D-3195626B52C9}" type="pres">
      <dgm:prSet presAssocID="{F770347E-F282-42E4-8130-970D4CE1B5B0}" presName="parentLeftMargin" presStyleLbl="node1" presStyleIdx="0" presStyleCnt="2"/>
      <dgm:spPr/>
      <dgm:t>
        <a:bodyPr/>
        <a:lstStyle/>
        <a:p>
          <a:endParaRPr lang="fr-FR"/>
        </a:p>
      </dgm:t>
    </dgm:pt>
    <dgm:pt modelId="{DCCE1324-F39E-424F-AB5F-0A8E8AE273B6}" type="pres">
      <dgm:prSet presAssocID="{F770347E-F282-42E4-8130-970D4CE1B5B0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D8D5A37-A657-4149-A64E-9DAA5A1918EF}" type="pres">
      <dgm:prSet presAssocID="{F770347E-F282-42E4-8130-970D4CE1B5B0}" presName="negativeSpace" presStyleCnt="0"/>
      <dgm:spPr/>
    </dgm:pt>
    <dgm:pt modelId="{131B5F62-CE8E-4908-B0B9-025E6969ECBA}" type="pres">
      <dgm:prSet presAssocID="{F770347E-F282-42E4-8130-970D4CE1B5B0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72B637D5-DBC5-41CE-8A3F-3F0CAEB7E175}" srcId="{F770347E-F282-42E4-8130-970D4CE1B5B0}" destId="{F28CC6BD-A0DE-4276-B355-750E0143751B}" srcOrd="5" destOrd="0" parTransId="{3A177225-B5FC-4E19-B59E-CFB6B2F99BD9}" sibTransId="{B6AA9066-935B-42FC-B0ED-FC0F51B5249D}"/>
    <dgm:cxn modelId="{AB74F8F5-113C-4066-A104-C44E5E4F80ED}" type="presOf" srcId="{509FC12A-6223-482B-8006-E742F25EA272}" destId="{F05A4D95-007D-468B-9386-DF4A716DFCFF}" srcOrd="0" destOrd="0" presId="urn:microsoft.com/office/officeart/2005/8/layout/list1"/>
    <dgm:cxn modelId="{BBD1FBD4-3C50-4F47-A5FB-8E49432C87DD}" type="presOf" srcId="{0062DA96-BE50-407A-8320-E516B36DEAEB}" destId="{131B5F62-CE8E-4908-B0B9-025E6969ECBA}" srcOrd="0" destOrd="2" presId="urn:microsoft.com/office/officeart/2005/8/layout/list1"/>
    <dgm:cxn modelId="{1DB7CFD0-6AE7-421D-AABE-3A4C08236D67}" srcId="{F770347E-F282-42E4-8130-970D4CE1B5B0}" destId="{5754CE58-9CBC-49E2-A626-A870EB1C4B44}" srcOrd="1" destOrd="0" parTransId="{81C92586-AA5E-45FC-8066-929B73B76D2C}" sibTransId="{00D472AD-8989-47E0-BD65-643503ADF75E}"/>
    <dgm:cxn modelId="{C6A65F78-D0FE-4167-81B2-34DE50C2F22C}" srcId="{8A164BBC-B7AA-423A-A7FE-6DA10BF72347}" destId="{F770347E-F282-42E4-8130-970D4CE1B5B0}" srcOrd="1" destOrd="0" parTransId="{7DE803F2-4C34-44E3-9F90-2E6EBE7AEC27}" sibTransId="{0DB54230-7887-44BF-945C-0C23A1EB2A5C}"/>
    <dgm:cxn modelId="{AC405AA9-331F-487F-AB57-991B38FCFBFB}" srcId="{F770347E-F282-42E4-8130-970D4CE1B5B0}" destId="{5C8CFFF2-2D7A-4830-A9F6-311AC2B3CED8}" srcOrd="4" destOrd="0" parTransId="{AD8534E4-FC84-4640-AA45-B394201F2240}" sibTransId="{FB3E89F1-847C-43FD-BFD9-177C168662E0}"/>
    <dgm:cxn modelId="{A564E2C9-35F5-40CB-AD55-FB9CD2769942}" srcId="{F770347E-F282-42E4-8130-970D4CE1B5B0}" destId="{421FC811-314C-499D-AEE8-D64CAC7F263F}" srcOrd="0" destOrd="0" parTransId="{51531AF0-A9A7-429A-AC80-4492F36EC56F}" sibTransId="{F194CC19-9D34-4D45-A26B-E5BF803935D1}"/>
    <dgm:cxn modelId="{5CE58A61-9D3A-4D94-8F98-059E7F7ADF40}" type="presOf" srcId="{5C8CFFF2-2D7A-4830-A9F6-311AC2B3CED8}" destId="{131B5F62-CE8E-4908-B0B9-025E6969ECBA}" srcOrd="0" destOrd="4" presId="urn:microsoft.com/office/officeart/2005/8/layout/list1"/>
    <dgm:cxn modelId="{DAF316B5-CFFA-4314-AC92-271F4967B557}" type="presOf" srcId="{8A164BBC-B7AA-423A-A7FE-6DA10BF72347}" destId="{81E78824-38B8-421A-8229-999FFE38E43F}" srcOrd="0" destOrd="0" presId="urn:microsoft.com/office/officeart/2005/8/layout/list1"/>
    <dgm:cxn modelId="{C1FBCF92-A3D2-4435-B097-529BB1688C4B}" srcId="{F770347E-F282-42E4-8130-970D4CE1B5B0}" destId="{AE83E1D3-6287-4BBC-BE30-6B160E9DB6F6}" srcOrd="3" destOrd="0" parTransId="{06962278-36A0-445E-8183-E342DD855A1B}" sibTransId="{12FD46F9-8EB9-41D0-B21D-A7645646F08A}"/>
    <dgm:cxn modelId="{558307FD-9B3A-4674-8A13-848D10CFE735}" type="presOf" srcId="{421FC811-314C-499D-AEE8-D64CAC7F263F}" destId="{131B5F62-CE8E-4908-B0B9-025E6969ECBA}" srcOrd="0" destOrd="0" presId="urn:microsoft.com/office/officeart/2005/8/layout/list1"/>
    <dgm:cxn modelId="{ADADA78A-C429-460D-8100-AD96C5389D1D}" type="presOf" srcId="{5754CE58-9CBC-49E2-A626-A870EB1C4B44}" destId="{131B5F62-CE8E-4908-B0B9-025E6969ECBA}" srcOrd="0" destOrd="1" presId="urn:microsoft.com/office/officeart/2005/8/layout/list1"/>
    <dgm:cxn modelId="{D12906E5-2E15-40D9-8B84-87DC966140B3}" type="presOf" srcId="{AE83E1D3-6287-4BBC-BE30-6B160E9DB6F6}" destId="{131B5F62-CE8E-4908-B0B9-025E6969ECBA}" srcOrd="0" destOrd="3" presId="urn:microsoft.com/office/officeart/2005/8/layout/list1"/>
    <dgm:cxn modelId="{07FA9787-563B-4988-9B0E-9D0E9CCC9FDF}" srcId="{8A164BBC-B7AA-423A-A7FE-6DA10BF72347}" destId="{509FC12A-6223-482B-8006-E742F25EA272}" srcOrd="0" destOrd="0" parTransId="{ECCC88B0-0E84-49ED-ADF5-1D6288236383}" sibTransId="{013BE84D-20CE-4379-994D-DCE50E8BEE84}"/>
    <dgm:cxn modelId="{3C9447CC-748D-40C2-B598-5C58B899695B}" type="presOf" srcId="{F770347E-F282-42E4-8130-970D4CE1B5B0}" destId="{75F655B9-7E75-4493-965D-3195626B52C9}" srcOrd="0" destOrd="0" presId="urn:microsoft.com/office/officeart/2005/8/layout/list1"/>
    <dgm:cxn modelId="{4707259F-77B2-46A7-909F-CAFA0A7CE34A}" type="presOf" srcId="{509FC12A-6223-482B-8006-E742F25EA272}" destId="{6387A50B-34E3-463F-8C18-08F5F3C52694}" srcOrd="1" destOrd="0" presId="urn:microsoft.com/office/officeart/2005/8/layout/list1"/>
    <dgm:cxn modelId="{7CEF556E-E0C4-45C7-979E-E8BC5EAB51A7}" type="presOf" srcId="{F28CC6BD-A0DE-4276-B355-750E0143751B}" destId="{131B5F62-CE8E-4908-B0B9-025E6969ECBA}" srcOrd="0" destOrd="5" presId="urn:microsoft.com/office/officeart/2005/8/layout/list1"/>
    <dgm:cxn modelId="{42F36F85-8475-4E07-84DA-FF77545B3F31}" type="presOf" srcId="{E9D30F4A-B686-4E2F-B149-446BCA5C1616}" destId="{BEF453D3-6842-4F51-A900-B39153F745CB}" srcOrd="0" destOrd="0" presId="urn:microsoft.com/office/officeart/2005/8/layout/list1"/>
    <dgm:cxn modelId="{0C3C144E-4BDC-475C-ADDE-0C20FA2AEFBB}" type="presOf" srcId="{F770347E-F282-42E4-8130-970D4CE1B5B0}" destId="{DCCE1324-F39E-424F-AB5F-0A8E8AE273B6}" srcOrd="1" destOrd="0" presId="urn:microsoft.com/office/officeart/2005/8/layout/list1"/>
    <dgm:cxn modelId="{057C6EBF-ABB3-44FF-BB0A-BECDABE35FE0}" srcId="{509FC12A-6223-482B-8006-E742F25EA272}" destId="{E9D30F4A-B686-4E2F-B149-446BCA5C1616}" srcOrd="0" destOrd="0" parTransId="{FB4E0CD4-05A4-48D9-9211-199A975EF322}" sibTransId="{13EF05ED-2499-43F5-AAF7-06F92EC71997}"/>
    <dgm:cxn modelId="{9865F06F-DCC0-4F5D-A61A-09884D1AAA52}" srcId="{F770347E-F282-42E4-8130-970D4CE1B5B0}" destId="{0062DA96-BE50-407A-8320-E516B36DEAEB}" srcOrd="2" destOrd="0" parTransId="{18A593CB-2B9F-46FB-8997-6BD909251C28}" sibTransId="{A2F34CC3-AF52-496E-9437-4F7EDB3931C8}"/>
    <dgm:cxn modelId="{592C89D7-9809-4059-B9D6-25C04E5A4C52}" type="presParOf" srcId="{81E78824-38B8-421A-8229-999FFE38E43F}" destId="{C479774B-9988-4306-AC0C-019D4F13B4BC}" srcOrd="0" destOrd="0" presId="urn:microsoft.com/office/officeart/2005/8/layout/list1"/>
    <dgm:cxn modelId="{73507FFA-065F-4ADA-9AD7-A405E3D67CA9}" type="presParOf" srcId="{C479774B-9988-4306-AC0C-019D4F13B4BC}" destId="{F05A4D95-007D-468B-9386-DF4A716DFCFF}" srcOrd="0" destOrd="0" presId="urn:microsoft.com/office/officeart/2005/8/layout/list1"/>
    <dgm:cxn modelId="{C1B14D96-F7D6-4347-BC04-548DAB10445C}" type="presParOf" srcId="{C479774B-9988-4306-AC0C-019D4F13B4BC}" destId="{6387A50B-34E3-463F-8C18-08F5F3C52694}" srcOrd="1" destOrd="0" presId="urn:microsoft.com/office/officeart/2005/8/layout/list1"/>
    <dgm:cxn modelId="{FD8BAF27-25E1-44FD-A8E7-3F4A414D542F}" type="presParOf" srcId="{81E78824-38B8-421A-8229-999FFE38E43F}" destId="{C47489A6-36F1-4449-84D6-0BCA7159E8C1}" srcOrd="1" destOrd="0" presId="urn:microsoft.com/office/officeart/2005/8/layout/list1"/>
    <dgm:cxn modelId="{98A038EB-675E-473A-830B-24845C831002}" type="presParOf" srcId="{81E78824-38B8-421A-8229-999FFE38E43F}" destId="{BEF453D3-6842-4F51-A900-B39153F745CB}" srcOrd="2" destOrd="0" presId="urn:microsoft.com/office/officeart/2005/8/layout/list1"/>
    <dgm:cxn modelId="{C1F4F6B8-0E67-4BDB-BBD8-C223C8FDEF6E}" type="presParOf" srcId="{81E78824-38B8-421A-8229-999FFE38E43F}" destId="{9D3A17B0-9554-4864-93EF-DCD56A94AF97}" srcOrd="3" destOrd="0" presId="urn:microsoft.com/office/officeart/2005/8/layout/list1"/>
    <dgm:cxn modelId="{E904A1AC-E671-4D1A-AC46-4891D813D908}" type="presParOf" srcId="{81E78824-38B8-421A-8229-999FFE38E43F}" destId="{A691C811-69F2-4517-8A8B-02610D225B13}" srcOrd="4" destOrd="0" presId="urn:microsoft.com/office/officeart/2005/8/layout/list1"/>
    <dgm:cxn modelId="{701F01A1-526C-4FD5-9AC1-CCCD9CD31664}" type="presParOf" srcId="{A691C811-69F2-4517-8A8B-02610D225B13}" destId="{75F655B9-7E75-4493-965D-3195626B52C9}" srcOrd="0" destOrd="0" presId="urn:microsoft.com/office/officeart/2005/8/layout/list1"/>
    <dgm:cxn modelId="{4BDF6C30-AAF2-4B0A-A478-9B1A8271EDAA}" type="presParOf" srcId="{A691C811-69F2-4517-8A8B-02610D225B13}" destId="{DCCE1324-F39E-424F-AB5F-0A8E8AE273B6}" srcOrd="1" destOrd="0" presId="urn:microsoft.com/office/officeart/2005/8/layout/list1"/>
    <dgm:cxn modelId="{E6C851D2-E83F-4810-9499-754BF5AC3D3D}" type="presParOf" srcId="{81E78824-38B8-421A-8229-999FFE38E43F}" destId="{CD8D5A37-A657-4149-A64E-9DAA5A1918EF}" srcOrd="5" destOrd="0" presId="urn:microsoft.com/office/officeart/2005/8/layout/list1"/>
    <dgm:cxn modelId="{9B688EA4-72BA-4ECB-94EB-C717F35DAA21}" type="presParOf" srcId="{81E78824-38B8-421A-8229-999FFE38E43F}" destId="{131B5F62-CE8E-4908-B0B9-025E6969ECBA}" srcOrd="6" destOrd="0" presId="urn:microsoft.com/office/officeart/2005/8/layout/list1"/>
  </dgm:cxnLst>
  <dgm:bg/>
  <dgm:whole/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481F8873-F2AA-4DD8-8F9A-6094FC6623F8}" type="doc">
      <dgm:prSet loTypeId="urn:microsoft.com/office/officeart/2005/8/layout/list1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7B35BA96-B8E2-4B83-819D-3034F53A71BD}">
      <dgm:prSet custT="1"/>
      <dgm:spPr/>
      <dgm:t>
        <a:bodyPr/>
        <a:lstStyle/>
        <a:p>
          <a:pPr rtl="0"/>
          <a:r>
            <a:rPr lang="fr-FR" sz="2000" b="1" dirty="0" smtClean="0"/>
            <a:t>Sélecteur d'enfants : </a:t>
          </a:r>
          <a:r>
            <a:rPr lang="fr-FR" sz="2000" b="1" dirty="0" err="1" smtClean="0"/>
            <a:t>balise_mère</a:t>
          </a:r>
          <a:r>
            <a:rPr lang="fr-FR" sz="2000" b="1" dirty="0" smtClean="0"/>
            <a:t> &gt; </a:t>
          </a:r>
          <a:r>
            <a:rPr lang="fr-FR" sz="2000" b="1" dirty="0" err="1" smtClean="0"/>
            <a:t>balise_fille</a:t>
          </a:r>
          <a:endParaRPr lang="fr-FR" sz="2000" b="1" dirty="0"/>
        </a:p>
      </dgm:t>
    </dgm:pt>
    <dgm:pt modelId="{C47A14BE-75BA-4047-B082-02CD0B0D5957}" type="parTrans" cxnId="{8080426D-36AF-41E9-8E17-A3A749838673}">
      <dgm:prSet/>
      <dgm:spPr/>
      <dgm:t>
        <a:bodyPr/>
        <a:lstStyle/>
        <a:p>
          <a:endParaRPr lang="fr-FR" sz="3600"/>
        </a:p>
      </dgm:t>
    </dgm:pt>
    <dgm:pt modelId="{B2B65394-F82D-4CC3-A710-F583B5C931D0}" type="sibTrans" cxnId="{8080426D-36AF-41E9-8E17-A3A749838673}">
      <dgm:prSet/>
      <dgm:spPr/>
      <dgm:t>
        <a:bodyPr/>
        <a:lstStyle/>
        <a:p>
          <a:endParaRPr lang="fr-FR" sz="3600"/>
        </a:p>
      </dgm:t>
    </dgm:pt>
    <dgm:pt modelId="{FD73EDC3-97B6-4665-8340-8BC794C44848}">
      <dgm:prSet custT="1"/>
      <dgm:spPr/>
      <dgm:t>
        <a:bodyPr/>
        <a:lstStyle/>
        <a:p>
          <a:pPr rtl="0"/>
          <a:r>
            <a:rPr lang="fr-FR" sz="2000" dirty="0" smtClean="0"/>
            <a:t>p &gt; </a:t>
          </a:r>
          <a:r>
            <a:rPr lang="fr-FR" sz="2000" dirty="0" err="1" smtClean="0"/>
            <a:t>img</a:t>
          </a:r>
          <a:r>
            <a:rPr lang="fr-FR" sz="2000" dirty="0" smtClean="0"/>
            <a:t> { </a:t>
          </a:r>
          <a:r>
            <a:rPr lang="fr-FR" sz="2000" dirty="0" err="1" smtClean="0"/>
            <a:t>float</a:t>
          </a:r>
          <a:r>
            <a:rPr lang="fr-FR" sz="2000" dirty="0" smtClean="0"/>
            <a:t>: right; }</a:t>
          </a:r>
          <a:endParaRPr lang="fr-FR" sz="2000" dirty="0"/>
        </a:p>
      </dgm:t>
    </dgm:pt>
    <dgm:pt modelId="{791EBF26-55C3-465D-9CF7-6A2524E3225B}" type="parTrans" cxnId="{8333952A-AA78-4E33-B62D-02C190B6845C}">
      <dgm:prSet/>
      <dgm:spPr/>
      <dgm:t>
        <a:bodyPr/>
        <a:lstStyle/>
        <a:p>
          <a:endParaRPr lang="fr-FR" sz="3600"/>
        </a:p>
      </dgm:t>
    </dgm:pt>
    <dgm:pt modelId="{84527791-5E92-49DB-A0E1-8769245D5611}" type="sibTrans" cxnId="{8333952A-AA78-4E33-B62D-02C190B6845C}">
      <dgm:prSet/>
      <dgm:spPr/>
      <dgm:t>
        <a:bodyPr/>
        <a:lstStyle/>
        <a:p>
          <a:endParaRPr lang="fr-FR" sz="3600"/>
        </a:p>
      </dgm:t>
    </dgm:pt>
    <dgm:pt modelId="{BD4C4B8F-0A5E-4D01-A88D-0A5875537C2E}">
      <dgm:prSet custT="1"/>
      <dgm:spPr/>
      <dgm:t>
        <a:bodyPr/>
        <a:lstStyle/>
        <a:p>
          <a:pPr rtl="0"/>
          <a:r>
            <a:rPr lang="fr-FR" sz="2000" dirty="0" smtClean="0"/>
            <a:t>/*La règle ne s'applique qu'à une balise </a:t>
          </a:r>
          <a:r>
            <a:rPr lang="fr-FR" sz="2000" b="1" dirty="0" smtClean="0"/>
            <a:t>directement</a:t>
          </a:r>
          <a:r>
            <a:rPr lang="fr-FR" sz="2000" dirty="0" smtClean="0"/>
            <a:t> fille*/</a:t>
          </a:r>
          <a:endParaRPr lang="fr-FR" sz="2000" b="1" dirty="0"/>
        </a:p>
      </dgm:t>
    </dgm:pt>
    <dgm:pt modelId="{611A7A5E-F3E8-43E7-B689-6A5F2419FBFF}" type="parTrans" cxnId="{CEE5ED1C-7AC7-48AB-8068-422403D59FA1}">
      <dgm:prSet/>
      <dgm:spPr/>
      <dgm:t>
        <a:bodyPr/>
        <a:lstStyle/>
        <a:p>
          <a:endParaRPr lang="fr-FR" sz="3600"/>
        </a:p>
      </dgm:t>
    </dgm:pt>
    <dgm:pt modelId="{1457D30B-51E8-4398-86E5-53AAFF3C13A6}" type="sibTrans" cxnId="{CEE5ED1C-7AC7-48AB-8068-422403D59FA1}">
      <dgm:prSet/>
      <dgm:spPr/>
      <dgm:t>
        <a:bodyPr/>
        <a:lstStyle/>
        <a:p>
          <a:endParaRPr lang="fr-FR" sz="3600"/>
        </a:p>
      </dgm:t>
    </dgm:pt>
    <dgm:pt modelId="{AD2FA6B9-7915-4021-A6F9-E89D5CCED05A}" type="pres">
      <dgm:prSet presAssocID="{481F8873-F2AA-4DD8-8F9A-6094FC6623F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0544F1E3-E57E-44F2-838C-BFBAC22F4B27}" type="pres">
      <dgm:prSet presAssocID="{7B35BA96-B8E2-4B83-819D-3034F53A71BD}" presName="parentLin" presStyleCnt="0"/>
      <dgm:spPr/>
    </dgm:pt>
    <dgm:pt modelId="{5548BAF5-72F2-445E-B721-C17E1D8571CF}" type="pres">
      <dgm:prSet presAssocID="{7B35BA96-B8E2-4B83-819D-3034F53A71BD}" presName="parentLeftMargin" presStyleLbl="node1" presStyleIdx="0" presStyleCnt="1"/>
      <dgm:spPr/>
      <dgm:t>
        <a:bodyPr/>
        <a:lstStyle/>
        <a:p>
          <a:endParaRPr lang="fr-FR"/>
        </a:p>
      </dgm:t>
    </dgm:pt>
    <dgm:pt modelId="{135E9E58-CAE7-43E0-93B5-F016CF03DB6A}" type="pres">
      <dgm:prSet presAssocID="{7B35BA96-B8E2-4B83-819D-3034F53A71BD}" presName="parentText" presStyleLbl="node1" presStyleIdx="0" presStyleCnt="1" custScaleX="133333" custScaleY="103158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B16C88F-C3D9-48BF-9A82-A9F8D54810BC}" type="pres">
      <dgm:prSet presAssocID="{7B35BA96-B8E2-4B83-819D-3034F53A71BD}" presName="negativeSpace" presStyleCnt="0"/>
      <dgm:spPr/>
    </dgm:pt>
    <dgm:pt modelId="{8C9ED227-22BE-40A1-A36A-E6FFE8EA27EB}" type="pres">
      <dgm:prSet presAssocID="{7B35BA96-B8E2-4B83-819D-3034F53A71BD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8333952A-AA78-4E33-B62D-02C190B6845C}" srcId="{7B35BA96-B8E2-4B83-819D-3034F53A71BD}" destId="{FD73EDC3-97B6-4665-8340-8BC794C44848}" srcOrd="0" destOrd="0" parTransId="{791EBF26-55C3-465D-9CF7-6A2524E3225B}" sibTransId="{84527791-5E92-49DB-A0E1-8769245D5611}"/>
    <dgm:cxn modelId="{8D0C35EA-8651-4D82-ACAE-36548B18190E}" type="presOf" srcId="{7B35BA96-B8E2-4B83-819D-3034F53A71BD}" destId="{135E9E58-CAE7-43E0-93B5-F016CF03DB6A}" srcOrd="1" destOrd="0" presId="urn:microsoft.com/office/officeart/2005/8/layout/list1"/>
    <dgm:cxn modelId="{123EF76E-480C-4377-95EB-B50CF7146BA0}" type="presOf" srcId="{BD4C4B8F-0A5E-4D01-A88D-0A5875537C2E}" destId="{8C9ED227-22BE-40A1-A36A-E6FFE8EA27EB}" srcOrd="0" destOrd="1" presId="urn:microsoft.com/office/officeart/2005/8/layout/list1"/>
    <dgm:cxn modelId="{F96AC80F-63A6-4214-AB6A-F68DBD0F958C}" type="presOf" srcId="{481F8873-F2AA-4DD8-8F9A-6094FC6623F8}" destId="{AD2FA6B9-7915-4021-A6F9-E89D5CCED05A}" srcOrd="0" destOrd="0" presId="urn:microsoft.com/office/officeart/2005/8/layout/list1"/>
    <dgm:cxn modelId="{3836AD1A-D9B7-4515-80AB-09D1E17D312A}" type="presOf" srcId="{FD73EDC3-97B6-4665-8340-8BC794C44848}" destId="{8C9ED227-22BE-40A1-A36A-E6FFE8EA27EB}" srcOrd="0" destOrd="0" presId="urn:microsoft.com/office/officeart/2005/8/layout/list1"/>
    <dgm:cxn modelId="{CEE5ED1C-7AC7-48AB-8068-422403D59FA1}" srcId="{7B35BA96-B8E2-4B83-819D-3034F53A71BD}" destId="{BD4C4B8F-0A5E-4D01-A88D-0A5875537C2E}" srcOrd="1" destOrd="0" parTransId="{611A7A5E-F3E8-43E7-B689-6A5F2419FBFF}" sibTransId="{1457D30B-51E8-4398-86E5-53AAFF3C13A6}"/>
    <dgm:cxn modelId="{7942186B-D5A5-4A64-BE33-19E86937EC4B}" type="presOf" srcId="{7B35BA96-B8E2-4B83-819D-3034F53A71BD}" destId="{5548BAF5-72F2-445E-B721-C17E1D8571CF}" srcOrd="0" destOrd="0" presId="urn:microsoft.com/office/officeart/2005/8/layout/list1"/>
    <dgm:cxn modelId="{8080426D-36AF-41E9-8E17-A3A749838673}" srcId="{481F8873-F2AA-4DD8-8F9A-6094FC6623F8}" destId="{7B35BA96-B8E2-4B83-819D-3034F53A71BD}" srcOrd="0" destOrd="0" parTransId="{C47A14BE-75BA-4047-B082-02CD0B0D5957}" sibTransId="{B2B65394-F82D-4CC3-A710-F583B5C931D0}"/>
    <dgm:cxn modelId="{FF8440B0-F332-43B6-BF3C-1632FED36722}" type="presParOf" srcId="{AD2FA6B9-7915-4021-A6F9-E89D5CCED05A}" destId="{0544F1E3-E57E-44F2-838C-BFBAC22F4B27}" srcOrd="0" destOrd="0" presId="urn:microsoft.com/office/officeart/2005/8/layout/list1"/>
    <dgm:cxn modelId="{07BFD93B-0E6D-46B3-A4C9-38183889EEF2}" type="presParOf" srcId="{0544F1E3-E57E-44F2-838C-BFBAC22F4B27}" destId="{5548BAF5-72F2-445E-B721-C17E1D8571CF}" srcOrd="0" destOrd="0" presId="urn:microsoft.com/office/officeart/2005/8/layout/list1"/>
    <dgm:cxn modelId="{BFC8648A-8BC6-43A0-91AA-E38C89186A85}" type="presParOf" srcId="{0544F1E3-E57E-44F2-838C-BFBAC22F4B27}" destId="{135E9E58-CAE7-43E0-93B5-F016CF03DB6A}" srcOrd="1" destOrd="0" presId="urn:microsoft.com/office/officeart/2005/8/layout/list1"/>
    <dgm:cxn modelId="{ADD763C7-FCAC-427C-9B52-3DBBE76EC511}" type="presParOf" srcId="{AD2FA6B9-7915-4021-A6F9-E89D5CCED05A}" destId="{0B16C88F-C3D9-48BF-9A82-A9F8D54810BC}" srcOrd="1" destOrd="0" presId="urn:microsoft.com/office/officeart/2005/8/layout/list1"/>
    <dgm:cxn modelId="{A0304931-D2E2-48AF-9EEE-8BDE21716067}" type="presParOf" srcId="{AD2FA6B9-7915-4021-A6F9-E89D5CCED05A}" destId="{8C9ED227-22BE-40A1-A36A-E6FFE8EA27EB}" srcOrd="2" destOrd="0" presId="urn:microsoft.com/office/officeart/2005/8/layout/list1"/>
  </dgm:cxnLst>
  <dgm:bg/>
  <dgm:whole/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481F8873-F2AA-4DD8-8F9A-6094FC6623F8}" type="doc">
      <dgm:prSet loTypeId="urn:microsoft.com/office/officeart/2005/8/layout/list1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7B35BA96-B8E2-4B83-819D-3034F53A71BD}">
      <dgm:prSet custT="1"/>
      <dgm:spPr/>
      <dgm:t>
        <a:bodyPr/>
        <a:lstStyle/>
        <a:p>
          <a:pPr rtl="0"/>
          <a:r>
            <a:rPr lang="fr-FR" sz="2000" b="1" dirty="0" smtClean="0"/>
            <a:t>Sélecteur d'adjacences : balise + </a:t>
          </a:r>
          <a:r>
            <a:rPr lang="fr-FR" sz="2000" b="1" dirty="0" err="1" smtClean="0"/>
            <a:t>balise_suivant_immediatement</a:t>
          </a:r>
          <a:endParaRPr lang="fr-FR" sz="2000" b="1" dirty="0"/>
        </a:p>
      </dgm:t>
    </dgm:pt>
    <dgm:pt modelId="{C47A14BE-75BA-4047-B082-02CD0B0D5957}" type="parTrans" cxnId="{8080426D-36AF-41E9-8E17-A3A749838673}">
      <dgm:prSet/>
      <dgm:spPr/>
      <dgm:t>
        <a:bodyPr/>
        <a:lstStyle/>
        <a:p>
          <a:endParaRPr lang="fr-FR" sz="3600"/>
        </a:p>
      </dgm:t>
    </dgm:pt>
    <dgm:pt modelId="{B2B65394-F82D-4CC3-A710-F583B5C931D0}" type="sibTrans" cxnId="{8080426D-36AF-41E9-8E17-A3A749838673}">
      <dgm:prSet/>
      <dgm:spPr/>
      <dgm:t>
        <a:bodyPr/>
        <a:lstStyle/>
        <a:p>
          <a:endParaRPr lang="fr-FR" sz="3600"/>
        </a:p>
      </dgm:t>
    </dgm:pt>
    <dgm:pt modelId="{FD73EDC3-97B6-4665-8340-8BC794C44848}">
      <dgm:prSet custT="1"/>
      <dgm:spPr/>
      <dgm:t>
        <a:bodyPr/>
        <a:lstStyle/>
        <a:p>
          <a:pPr rtl="0"/>
          <a:r>
            <a:rPr lang="fr-FR" sz="2000" dirty="0" smtClean="0"/>
            <a:t>h1 + p {</a:t>
          </a:r>
          <a:r>
            <a:rPr lang="fr-FR" sz="2000" dirty="0" err="1" smtClean="0"/>
            <a:t>font-style:italic</a:t>
          </a:r>
          <a:r>
            <a:rPr lang="fr-FR" sz="2000" dirty="0" smtClean="0"/>
            <a:t>;}</a:t>
          </a:r>
          <a:endParaRPr lang="fr-FR" sz="2000" dirty="0"/>
        </a:p>
      </dgm:t>
    </dgm:pt>
    <dgm:pt modelId="{791EBF26-55C3-465D-9CF7-6A2524E3225B}" type="parTrans" cxnId="{8333952A-AA78-4E33-B62D-02C190B6845C}">
      <dgm:prSet/>
      <dgm:spPr/>
      <dgm:t>
        <a:bodyPr/>
        <a:lstStyle/>
        <a:p>
          <a:endParaRPr lang="fr-FR" sz="3600"/>
        </a:p>
      </dgm:t>
    </dgm:pt>
    <dgm:pt modelId="{84527791-5E92-49DB-A0E1-8769245D5611}" type="sibTrans" cxnId="{8333952A-AA78-4E33-B62D-02C190B6845C}">
      <dgm:prSet/>
      <dgm:spPr/>
      <dgm:t>
        <a:bodyPr/>
        <a:lstStyle/>
        <a:p>
          <a:endParaRPr lang="fr-FR" sz="3600"/>
        </a:p>
      </dgm:t>
    </dgm:pt>
    <dgm:pt modelId="{F8E0264F-8784-4B73-8B68-ABCB47B8A4D3}">
      <dgm:prSet custT="1"/>
      <dgm:spPr/>
      <dgm:t>
        <a:bodyPr/>
        <a:lstStyle/>
        <a:p>
          <a:pPr rtl="0"/>
          <a:r>
            <a:rPr lang="fr-FR" sz="2000" dirty="0" smtClean="0"/>
            <a:t>Paragraphe en italique si précédé d’un titre h1 : 	</a:t>
          </a:r>
          <a:r>
            <a:rPr lang="fr-FR" sz="2000" b="1" dirty="0" smtClean="0"/>
            <a:t>&lt;h1&gt;…&lt;/h1&gt;&lt;p&gt;…&lt;/p&gt;</a:t>
          </a:r>
          <a:endParaRPr lang="fr-FR" sz="2000" b="1" dirty="0"/>
        </a:p>
      </dgm:t>
    </dgm:pt>
    <dgm:pt modelId="{33D25794-03FE-427A-854D-377E22637956}" type="parTrans" cxnId="{063F1DAC-7DFD-49AC-B109-0CE3155D1ABC}">
      <dgm:prSet/>
      <dgm:spPr/>
      <dgm:t>
        <a:bodyPr/>
        <a:lstStyle/>
        <a:p>
          <a:endParaRPr lang="fr-FR" sz="1800"/>
        </a:p>
      </dgm:t>
    </dgm:pt>
    <dgm:pt modelId="{5C0E6D25-5D73-4311-9F45-68799FABDD08}" type="sibTrans" cxnId="{063F1DAC-7DFD-49AC-B109-0CE3155D1ABC}">
      <dgm:prSet/>
      <dgm:spPr/>
      <dgm:t>
        <a:bodyPr/>
        <a:lstStyle/>
        <a:p>
          <a:endParaRPr lang="fr-FR" sz="1800"/>
        </a:p>
      </dgm:t>
    </dgm:pt>
    <dgm:pt modelId="{19C8F84A-7A8F-44FF-9EB9-5485BD2CF18E}">
      <dgm:prSet custT="1"/>
      <dgm:spPr/>
      <dgm:t>
        <a:bodyPr/>
        <a:lstStyle/>
        <a:p>
          <a:r>
            <a:rPr lang="fr-FR" sz="1800" b="1" dirty="0" smtClean="0"/>
            <a:t>Regroupement de sélecteurs : sélecteur_1, … , sélecteur_2</a:t>
          </a:r>
          <a:endParaRPr lang="fr-FR" sz="1800" dirty="0"/>
        </a:p>
      </dgm:t>
    </dgm:pt>
    <dgm:pt modelId="{A62EF33A-D96F-4D80-826D-FD70EE34D113}" type="parTrans" cxnId="{9F6E58B7-29BF-41F9-BB4E-2EA890EE48FE}">
      <dgm:prSet/>
      <dgm:spPr/>
      <dgm:t>
        <a:bodyPr/>
        <a:lstStyle/>
        <a:p>
          <a:endParaRPr lang="fr-FR" sz="1800"/>
        </a:p>
      </dgm:t>
    </dgm:pt>
    <dgm:pt modelId="{F679A736-FD32-44E8-BBDD-146D249C3FEB}" type="sibTrans" cxnId="{9F6E58B7-29BF-41F9-BB4E-2EA890EE48FE}">
      <dgm:prSet/>
      <dgm:spPr/>
      <dgm:t>
        <a:bodyPr/>
        <a:lstStyle/>
        <a:p>
          <a:endParaRPr lang="fr-FR" sz="1800"/>
        </a:p>
      </dgm:t>
    </dgm:pt>
    <dgm:pt modelId="{C528A0A3-3BDB-4A03-9E7A-F218AF90825C}">
      <dgm:prSet custT="1"/>
      <dgm:spPr/>
      <dgm:t>
        <a:bodyPr/>
        <a:lstStyle/>
        <a:p>
          <a:r>
            <a:rPr lang="fr-FR" sz="1800" dirty="0" smtClean="0"/>
            <a:t>h1,h2,h3 {</a:t>
          </a:r>
          <a:r>
            <a:rPr lang="fr-FR" sz="1800" dirty="0" err="1" smtClean="0"/>
            <a:t>color:navy</a:t>
          </a:r>
          <a:r>
            <a:rPr lang="fr-FR" sz="1800" dirty="0" smtClean="0"/>
            <a:t>;}</a:t>
          </a:r>
          <a:endParaRPr lang="fr-FR" sz="1800" dirty="0"/>
        </a:p>
      </dgm:t>
    </dgm:pt>
    <dgm:pt modelId="{84603C29-6056-4C9A-A9D7-75790B2EC461}" type="parTrans" cxnId="{66884555-1F59-413E-8F3D-93C5DC6FC55E}">
      <dgm:prSet/>
      <dgm:spPr/>
      <dgm:t>
        <a:bodyPr/>
        <a:lstStyle/>
        <a:p>
          <a:endParaRPr lang="fr-FR" sz="1800"/>
        </a:p>
      </dgm:t>
    </dgm:pt>
    <dgm:pt modelId="{633F0704-9AD0-45D9-810A-E236B61A7B91}" type="sibTrans" cxnId="{66884555-1F59-413E-8F3D-93C5DC6FC55E}">
      <dgm:prSet/>
      <dgm:spPr/>
      <dgm:t>
        <a:bodyPr/>
        <a:lstStyle/>
        <a:p>
          <a:endParaRPr lang="fr-FR" sz="1800"/>
        </a:p>
      </dgm:t>
    </dgm:pt>
    <dgm:pt modelId="{408254AF-C8E2-44C2-99C7-461C30D89D11}">
      <dgm:prSet custT="1"/>
      <dgm:spPr/>
      <dgm:t>
        <a:bodyPr/>
        <a:lstStyle/>
        <a:p>
          <a:r>
            <a:rPr lang="en-US" sz="2000" dirty="0" err="1" smtClean="0"/>
            <a:t>Balise</a:t>
          </a:r>
          <a:r>
            <a:rPr lang="en-US" sz="2000" dirty="0" smtClean="0"/>
            <a:t>[</a:t>
          </a:r>
          <a:r>
            <a:rPr lang="en-US" sz="2000" dirty="0" err="1" smtClean="0"/>
            <a:t>attribut</a:t>
          </a:r>
          <a:r>
            <a:rPr lang="en-US" sz="2000" dirty="0" smtClean="0"/>
            <a:t>]</a:t>
          </a:r>
          <a:endParaRPr lang="fr-FR" sz="2000" dirty="0"/>
        </a:p>
      </dgm:t>
    </dgm:pt>
    <dgm:pt modelId="{D106E254-1927-4BF3-B047-9448CD8E2485}" type="parTrans" cxnId="{BB5170C6-48B5-416C-90B0-D8EA6F24A654}">
      <dgm:prSet/>
      <dgm:spPr/>
      <dgm:t>
        <a:bodyPr/>
        <a:lstStyle/>
        <a:p>
          <a:endParaRPr lang="fr-FR" sz="1600"/>
        </a:p>
      </dgm:t>
    </dgm:pt>
    <dgm:pt modelId="{3B8B2495-9C87-419A-9764-3679B3C71283}" type="sibTrans" cxnId="{BB5170C6-48B5-416C-90B0-D8EA6F24A654}">
      <dgm:prSet/>
      <dgm:spPr/>
      <dgm:t>
        <a:bodyPr/>
        <a:lstStyle/>
        <a:p>
          <a:endParaRPr lang="fr-FR" sz="1600"/>
        </a:p>
      </dgm:t>
    </dgm:pt>
    <dgm:pt modelId="{EB097476-BF22-415A-B859-C2583E5FF76A}">
      <dgm:prSet custT="1"/>
      <dgm:spPr/>
      <dgm:t>
        <a:bodyPr/>
        <a:lstStyle/>
        <a:p>
          <a:r>
            <a:rPr lang="en-US" sz="2000" dirty="0" smtClean="0"/>
            <a:t>a[</a:t>
          </a:r>
          <a:r>
            <a:rPr lang="en-US" sz="2000" dirty="0" err="1" smtClean="0"/>
            <a:t>href</a:t>
          </a:r>
          <a:r>
            <a:rPr lang="en-US" sz="2000" dirty="0" smtClean="0"/>
            <a:t>] {color: blue; text-decoration: underline; } </a:t>
          </a:r>
          <a:endParaRPr lang="fr-FR" sz="2000" dirty="0"/>
        </a:p>
      </dgm:t>
    </dgm:pt>
    <dgm:pt modelId="{D15A0C42-E461-460A-9228-123F6BD93ADB}" type="parTrans" cxnId="{5C2DFB3E-43A5-4617-A35C-49475250B00A}">
      <dgm:prSet/>
      <dgm:spPr/>
      <dgm:t>
        <a:bodyPr/>
        <a:lstStyle/>
        <a:p>
          <a:endParaRPr lang="fr-FR" sz="1600"/>
        </a:p>
      </dgm:t>
    </dgm:pt>
    <dgm:pt modelId="{BD2109A4-7E94-432B-A6EB-B3B79866BD55}" type="sibTrans" cxnId="{5C2DFB3E-43A5-4617-A35C-49475250B00A}">
      <dgm:prSet/>
      <dgm:spPr/>
      <dgm:t>
        <a:bodyPr/>
        <a:lstStyle/>
        <a:p>
          <a:endParaRPr lang="fr-FR" sz="1600"/>
        </a:p>
      </dgm:t>
    </dgm:pt>
    <dgm:pt modelId="{AD2FA6B9-7915-4021-A6F9-E89D5CCED05A}" type="pres">
      <dgm:prSet presAssocID="{481F8873-F2AA-4DD8-8F9A-6094FC6623F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0544F1E3-E57E-44F2-838C-BFBAC22F4B27}" type="pres">
      <dgm:prSet presAssocID="{7B35BA96-B8E2-4B83-819D-3034F53A71BD}" presName="parentLin" presStyleCnt="0"/>
      <dgm:spPr/>
    </dgm:pt>
    <dgm:pt modelId="{5548BAF5-72F2-445E-B721-C17E1D8571CF}" type="pres">
      <dgm:prSet presAssocID="{7B35BA96-B8E2-4B83-819D-3034F53A71BD}" presName="parentLeftMargin" presStyleLbl="node1" presStyleIdx="0" presStyleCnt="3"/>
      <dgm:spPr/>
      <dgm:t>
        <a:bodyPr/>
        <a:lstStyle/>
        <a:p>
          <a:endParaRPr lang="fr-FR"/>
        </a:p>
      </dgm:t>
    </dgm:pt>
    <dgm:pt modelId="{135E9E58-CAE7-43E0-93B5-F016CF03DB6A}" type="pres">
      <dgm:prSet presAssocID="{7B35BA96-B8E2-4B83-819D-3034F53A71BD}" presName="parentText" presStyleLbl="node1" presStyleIdx="0" presStyleCnt="3" custScaleX="128276" custScaleY="103158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B16C88F-C3D9-48BF-9A82-A9F8D54810BC}" type="pres">
      <dgm:prSet presAssocID="{7B35BA96-B8E2-4B83-819D-3034F53A71BD}" presName="negativeSpace" presStyleCnt="0"/>
      <dgm:spPr/>
    </dgm:pt>
    <dgm:pt modelId="{8C9ED227-22BE-40A1-A36A-E6FFE8EA27EB}" type="pres">
      <dgm:prSet presAssocID="{7B35BA96-B8E2-4B83-819D-3034F53A71BD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0158E61-2F9F-4AE3-852C-1B1FC8A399AB}" type="pres">
      <dgm:prSet presAssocID="{B2B65394-F82D-4CC3-A710-F583B5C931D0}" presName="spaceBetweenRectangles" presStyleCnt="0"/>
      <dgm:spPr/>
    </dgm:pt>
    <dgm:pt modelId="{2B496EAF-4E5F-4E53-B3D4-B15DC830CBF1}" type="pres">
      <dgm:prSet presAssocID="{19C8F84A-7A8F-44FF-9EB9-5485BD2CF18E}" presName="parentLin" presStyleCnt="0"/>
      <dgm:spPr/>
    </dgm:pt>
    <dgm:pt modelId="{0FB720BB-9BCE-4EF1-A3BF-505F00F76093}" type="pres">
      <dgm:prSet presAssocID="{19C8F84A-7A8F-44FF-9EB9-5485BD2CF18E}" presName="parentLeftMargin" presStyleLbl="node1" presStyleIdx="0" presStyleCnt="3"/>
      <dgm:spPr/>
      <dgm:t>
        <a:bodyPr/>
        <a:lstStyle/>
        <a:p>
          <a:endParaRPr lang="fr-FR"/>
        </a:p>
      </dgm:t>
    </dgm:pt>
    <dgm:pt modelId="{75DD311C-DFD7-4120-8FB0-649C133776C9}" type="pres">
      <dgm:prSet presAssocID="{19C8F84A-7A8F-44FF-9EB9-5485BD2CF18E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46F3F4F-4498-4891-8DAC-C2CAB4487468}" type="pres">
      <dgm:prSet presAssocID="{19C8F84A-7A8F-44FF-9EB9-5485BD2CF18E}" presName="negativeSpace" presStyleCnt="0"/>
      <dgm:spPr/>
    </dgm:pt>
    <dgm:pt modelId="{91D2D5D3-3FC0-4988-8DF2-CF82BCDE7878}" type="pres">
      <dgm:prSet presAssocID="{19C8F84A-7A8F-44FF-9EB9-5485BD2CF18E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D2ADF21-0152-41C6-99C7-732A67A62CF0}" type="pres">
      <dgm:prSet presAssocID="{F679A736-FD32-44E8-BBDD-146D249C3FEB}" presName="spaceBetweenRectangles" presStyleCnt="0"/>
      <dgm:spPr/>
    </dgm:pt>
    <dgm:pt modelId="{EA3DC598-4885-4BC6-8D2B-D52AD173A459}" type="pres">
      <dgm:prSet presAssocID="{408254AF-C8E2-44C2-99C7-461C30D89D11}" presName="parentLin" presStyleCnt="0"/>
      <dgm:spPr/>
    </dgm:pt>
    <dgm:pt modelId="{39C28591-EC08-4C89-ADF5-FF4FB6F7B70F}" type="pres">
      <dgm:prSet presAssocID="{408254AF-C8E2-44C2-99C7-461C30D89D11}" presName="parentLeftMargin" presStyleLbl="node1" presStyleIdx="1" presStyleCnt="3"/>
      <dgm:spPr/>
      <dgm:t>
        <a:bodyPr/>
        <a:lstStyle/>
        <a:p>
          <a:endParaRPr lang="fr-FR"/>
        </a:p>
      </dgm:t>
    </dgm:pt>
    <dgm:pt modelId="{55A5A3BC-4D68-4C4A-9CF6-B96EE437B967}" type="pres">
      <dgm:prSet presAssocID="{408254AF-C8E2-44C2-99C7-461C30D89D11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10A251B-6CE6-40D0-8D1D-4011A84419EC}" type="pres">
      <dgm:prSet presAssocID="{408254AF-C8E2-44C2-99C7-461C30D89D11}" presName="negativeSpace" presStyleCnt="0"/>
      <dgm:spPr/>
    </dgm:pt>
    <dgm:pt modelId="{124E964F-5E47-47BD-A9B9-52DE83D46856}" type="pres">
      <dgm:prSet presAssocID="{408254AF-C8E2-44C2-99C7-461C30D89D11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BBC0A968-CBA2-409D-A24E-D1E14987F453}" type="presOf" srcId="{408254AF-C8E2-44C2-99C7-461C30D89D11}" destId="{55A5A3BC-4D68-4C4A-9CF6-B96EE437B967}" srcOrd="1" destOrd="0" presId="urn:microsoft.com/office/officeart/2005/8/layout/list1"/>
    <dgm:cxn modelId="{9D44F64E-8287-4F83-9524-23FC298E8D43}" type="presOf" srcId="{19C8F84A-7A8F-44FF-9EB9-5485BD2CF18E}" destId="{75DD311C-DFD7-4120-8FB0-649C133776C9}" srcOrd="1" destOrd="0" presId="urn:microsoft.com/office/officeart/2005/8/layout/list1"/>
    <dgm:cxn modelId="{51D7145A-6836-496D-B89C-80EEF2FC8079}" type="presOf" srcId="{7B35BA96-B8E2-4B83-819D-3034F53A71BD}" destId="{5548BAF5-72F2-445E-B721-C17E1D8571CF}" srcOrd="0" destOrd="0" presId="urn:microsoft.com/office/officeart/2005/8/layout/list1"/>
    <dgm:cxn modelId="{78A6F54A-A234-4D4C-B1E4-40BBB80FC595}" type="presOf" srcId="{C528A0A3-3BDB-4A03-9E7A-F218AF90825C}" destId="{91D2D5D3-3FC0-4988-8DF2-CF82BCDE7878}" srcOrd="0" destOrd="0" presId="urn:microsoft.com/office/officeart/2005/8/layout/list1"/>
    <dgm:cxn modelId="{063F1DAC-7DFD-49AC-B109-0CE3155D1ABC}" srcId="{7B35BA96-B8E2-4B83-819D-3034F53A71BD}" destId="{F8E0264F-8784-4B73-8B68-ABCB47B8A4D3}" srcOrd="1" destOrd="0" parTransId="{33D25794-03FE-427A-854D-377E22637956}" sibTransId="{5C0E6D25-5D73-4311-9F45-68799FABDD08}"/>
    <dgm:cxn modelId="{9F6E58B7-29BF-41F9-BB4E-2EA890EE48FE}" srcId="{481F8873-F2AA-4DD8-8F9A-6094FC6623F8}" destId="{19C8F84A-7A8F-44FF-9EB9-5485BD2CF18E}" srcOrd="1" destOrd="0" parTransId="{A62EF33A-D96F-4D80-826D-FD70EE34D113}" sibTransId="{F679A736-FD32-44E8-BBDD-146D249C3FEB}"/>
    <dgm:cxn modelId="{5C2DFB3E-43A5-4617-A35C-49475250B00A}" srcId="{408254AF-C8E2-44C2-99C7-461C30D89D11}" destId="{EB097476-BF22-415A-B859-C2583E5FF76A}" srcOrd="0" destOrd="0" parTransId="{D15A0C42-E461-460A-9228-123F6BD93ADB}" sibTransId="{BD2109A4-7E94-432B-A6EB-B3B79866BD55}"/>
    <dgm:cxn modelId="{66884555-1F59-413E-8F3D-93C5DC6FC55E}" srcId="{19C8F84A-7A8F-44FF-9EB9-5485BD2CF18E}" destId="{C528A0A3-3BDB-4A03-9E7A-F218AF90825C}" srcOrd="0" destOrd="0" parTransId="{84603C29-6056-4C9A-A9D7-75790B2EC461}" sibTransId="{633F0704-9AD0-45D9-810A-E236B61A7B91}"/>
    <dgm:cxn modelId="{3BCF349D-FC55-4C14-8E5B-E6C6D6907521}" type="presOf" srcId="{408254AF-C8E2-44C2-99C7-461C30D89D11}" destId="{39C28591-EC08-4C89-ADF5-FF4FB6F7B70F}" srcOrd="0" destOrd="0" presId="urn:microsoft.com/office/officeart/2005/8/layout/list1"/>
    <dgm:cxn modelId="{1B62E4DD-23C4-45FA-9FBA-34A3B9AB4192}" type="presOf" srcId="{19C8F84A-7A8F-44FF-9EB9-5485BD2CF18E}" destId="{0FB720BB-9BCE-4EF1-A3BF-505F00F76093}" srcOrd="0" destOrd="0" presId="urn:microsoft.com/office/officeart/2005/8/layout/list1"/>
    <dgm:cxn modelId="{FD60163B-A414-46C1-912A-42ABFC6E1F47}" type="presOf" srcId="{F8E0264F-8784-4B73-8B68-ABCB47B8A4D3}" destId="{8C9ED227-22BE-40A1-A36A-E6FFE8EA27EB}" srcOrd="0" destOrd="1" presId="urn:microsoft.com/office/officeart/2005/8/layout/list1"/>
    <dgm:cxn modelId="{BB5170C6-48B5-416C-90B0-D8EA6F24A654}" srcId="{481F8873-F2AA-4DD8-8F9A-6094FC6623F8}" destId="{408254AF-C8E2-44C2-99C7-461C30D89D11}" srcOrd="2" destOrd="0" parTransId="{D106E254-1927-4BF3-B047-9448CD8E2485}" sibTransId="{3B8B2495-9C87-419A-9764-3679B3C71283}"/>
    <dgm:cxn modelId="{590CF340-0DB9-4C17-A693-B13BDFB69BA7}" type="presOf" srcId="{7B35BA96-B8E2-4B83-819D-3034F53A71BD}" destId="{135E9E58-CAE7-43E0-93B5-F016CF03DB6A}" srcOrd="1" destOrd="0" presId="urn:microsoft.com/office/officeart/2005/8/layout/list1"/>
    <dgm:cxn modelId="{8333952A-AA78-4E33-B62D-02C190B6845C}" srcId="{7B35BA96-B8E2-4B83-819D-3034F53A71BD}" destId="{FD73EDC3-97B6-4665-8340-8BC794C44848}" srcOrd="0" destOrd="0" parTransId="{791EBF26-55C3-465D-9CF7-6A2524E3225B}" sibTransId="{84527791-5E92-49DB-A0E1-8769245D5611}"/>
    <dgm:cxn modelId="{5A62C545-8DE1-4C21-A2E0-CCB20D9AFA34}" type="presOf" srcId="{EB097476-BF22-415A-B859-C2583E5FF76A}" destId="{124E964F-5E47-47BD-A9B9-52DE83D46856}" srcOrd="0" destOrd="0" presId="urn:microsoft.com/office/officeart/2005/8/layout/list1"/>
    <dgm:cxn modelId="{8080426D-36AF-41E9-8E17-A3A749838673}" srcId="{481F8873-F2AA-4DD8-8F9A-6094FC6623F8}" destId="{7B35BA96-B8E2-4B83-819D-3034F53A71BD}" srcOrd="0" destOrd="0" parTransId="{C47A14BE-75BA-4047-B082-02CD0B0D5957}" sibTransId="{B2B65394-F82D-4CC3-A710-F583B5C931D0}"/>
    <dgm:cxn modelId="{4CF7A593-6B3A-4EBD-80A1-BD867EDCF7BE}" type="presOf" srcId="{481F8873-F2AA-4DD8-8F9A-6094FC6623F8}" destId="{AD2FA6B9-7915-4021-A6F9-E89D5CCED05A}" srcOrd="0" destOrd="0" presId="urn:microsoft.com/office/officeart/2005/8/layout/list1"/>
    <dgm:cxn modelId="{C216DC50-F952-4FB9-AF6F-1B9ED4556299}" type="presOf" srcId="{FD73EDC3-97B6-4665-8340-8BC794C44848}" destId="{8C9ED227-22BE-40A1-A36A-E6FFE8EA27EB}" srcOrd="0" destOrd="0" presId="urn:microsoft.com/office/officeart/2005/8/layout/list1"/>
    <dgm:cxn modelId="{A3354027-2410-4749-A2B6-76983412CB31}" type="presParOf" srcId="{AD2FA6B9-7915-4021-A6F9-E89D5CCED05A}" destId="{0544F1E3-E57E-44F2-838C-BFBAC22F4B27}" srcOrd="0" destOrd="0" presId="urn:microsoft.com/office/officeart/2005/8/layout/list1"/>
    <dgm:cxn modelId="{487C11A5-2809-4392-A6BC-E33600BBCF13}" type="presParOf" srcId="{0544F1E3-E57E-44F2-838C-BFBAC22F4B27}" destId="{5548BAF5-72F2-445E-B721-C17E1D8571CF}" srcOrd="0" destOrd="0" presId="urn:microsoft.com/office/officeart/2005/8/layout/list1"/>
    <dgm:cxn modelId="{E74544C2-6847-4E35-B3E7-4E03D683080E}" type="presParOf" srcId="{0544F1E3-E57E-44F2-838C-BFBAC22F4B27}" destId="{135E9E58-CAE7-43E0-93B5-F016CF03DB6A}" srcOrd="1" destOrd="0" presId="urn:microsoft.com/office/officeart/2005/8/layout/list1"/>
    <dgm:cxn modelId="{09D51247-EDEE-4C23-9C46-29B87654919C}" type="presParOf" srcId="{AD2FA6B9-7915-4021-A6F9-E89D5CCED05A}" destId="{0B16C88F-C3D9-48BF-9A82-A9F8D54810BC}" srcOrd="1" destOrd="0" presId="urn:microsoft.com/office/officeart/2005/8/layout/list1"/>
    <dgm:cxn modelId="{4FC40ED9-0129-4D52-9327-CA0181A5BFA4}" type="presParOf" srcId="{AD2FA6B9-7915-4021-A6F9-E89D5CCED05A}" destId="{8C9ED227-22BE-40A1-A36A-E6FFE8EA27EB}" srcOrd="2" destOrd="0" presId="urn:microsoft.com/office/officeart/2005/8/layout/list1"/>
    <dgm:cxn modelId="{14D5C53B-D3F3-44F6-A0A2-42A0712D1134}" type="presParOf" srcId="{AD2FA6B9-7915-4021-A6F9-E89D5CCED05A}" destId="{10158E61-2F9F-4AE3-852C-1B1FC8A399AB}" srcOrd="3" destOrd="0" presId="urn:microsoft.com/office/officeart/2005/8/layout/list1"/>
    <dgm:cxn modelId="{6CC49335-BFE0-47F0-9E16-1CD0FAF793A9}" type="presParOf" srcId="{AD2FA6B9-7915-4021-A6F9-E89D5CCED05A}" destId="{2B496EAF-4E5F-4E53-B3D4-B15DC830CBF1}" srcOrd="4" destOrd="0" presId="urn:microsoft.com/office/officeart/2005/8/layout/list1"/>
    <dgm:cxn modelId="{9EA3C8E3-EF8C-4275-9F70-56DD52A083C7}" type="presParOf" srcId="{2B496EAF-4E5F-4E53-B3D4-B15DC830CBF1}" destId="{0FB720BB-9BCE-4EF1-A3BF-505F00F76093}" srcOrd="0" destOrd="0" presId="urn:microsoft.com/office/officeart/2005/8/layout/list1"/>
    <dgm:cxn modelId="{14437AD4-A759-42F3-92D8-C1669FCB4D68}" type="presParOf" srcId="{2B496EAF-4E5F-4E53-B3D4-B15DC830CBF1}" destId="{75DD311C-DFD7-4120-8FB0-649C133776C9}" srcOrd="1" destOrd="0" presId="urn:microsoft.com/office/officeart/2005/8/layout/list1"/>
    <dgm:cxn modelId="{7237731C-CFE9-4F44-8B0C-F447A1D610D2}" type="presParOf" srcId="{AD2FA6B9-7915-4021-A6F9-E89D5CCED05A}" destId="{346F3F4F-4498-4891-8DAC-C2CAB4487468}" srcOrd="5" destOrd="0" presId="urn:microsoft.com/office/officeart/2005/8/layout/list1"/>
    <dgm:cxn modelId="{DD8BB598-20F1-463C-9CA0-4F88794DF411}" type="presParOf" srcId="{AD2FA6B9-7915-4021-A6F9-E89D5CCED05A}" destId="{91D2D5D3-3FC0-4988-8DF2-CF82BCDE7878}" srcOrd="6" destOrd="0" presId="urn:microsoft.com/office/officeart/2005/8/layout/list1"/>
    <dgm:cxn modelId="{3F619A86-53EC-4AC4-8BDF-9D3D35BEFA92}" type="presParOf" srcId="{AD2FA6B9-7915-4021-A6F9-E89D5CCED05A}" destId="{5D2ADF21-0152-41C6-99C7-732A67A62CF0}" srcOrd="7" destOrd="0" presId="urn:microsoft.com/office/officeart/2005/8/layout/list1"/>
    <dgm:cxn modelId="{CF294E68-15FF-4C4C-86AF-1846088BC9C6}" type="presParOf" srcId="{AD2FA6B9-7915-4021-A6F9-E89D5CCED05A}" destId="{EA3DC598-4885-4BC6-8D2B-D52AD173A459}" srcOrd="8" destOrd="0" presId="urn:microsoft.com/office/officeart/2005/8/layout/list1"/>
    <dgm:cxn modelId="{A9DA06DD-1AD3-43A4-AFFE-01294C42FFDA}" type="presParOf" srcId="{EA3DC598-4885-4BC6-8D2B-D52AD173A459}" destId="{39C28591-EC08-4C89-ADF5-FF4FB6F7B70F}" srcOrd="0" destOrd="0" presId="urn:microsoft.com/office/officeart/2005/8/layout/list1"/>
    <dgm:cxn modelId="{63561516-BF4C-49E8-ABCF-2C542712D65A}" type="presParOf" srcId="{EA3DC598-4885-4BC6-8D2B-D52AD173A459}" destId="{55A5A3BC-4D68-4C4A-9CF6-B96EE437B967}" srcOrd="1" destOrd="0" presId="urn:microsoft.com/office/officeart/2005/8/layout/list1"/>
    <dgm:cxn modelId="{2A1E26CA-6F5E-4A31-A5F0-795674499CCA}" type="presParOf" srcId="{AD2FA6B9-7915-4021-A6F9-E89D5CCED05A}" destId="{310A251B-6CE6-40D0-8D1D-4011A84419EC}" srcOrd="9" destOrd="0" presId="urn:microsoft.com/office/officeart/2005/8/layout/list1"/>
    <dgm:cxn modelId="{3493DE8B-415B-4053-85F5-5FAB7099152A}" type="presParOf" srcId="{AD2FA6B9-7915-4021-A6F9-E89D5CCED05A}" destId="{124E964F-5E47-47BD-A9B9-52DE83D46856}" srcOrd="10" destOrd="0" presId="urn:microsoft.com/office/officeart/2005/8/layout/list1"/>
  </dgm:cxnLst>
  <dgm:bg/>
  <dgm:whole/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F30E4FE4-7BC0-4BA3-9E45-A6A3543A5476}" type="doc">
      <dgm:prSet loTypeId="urn:microsoft.com/office/officeart/2005/8/layout/vList2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8C604C3B-F1E5-40E3-8141-ACA9093FB76A}">
      <dgm:prSet custT="1"/>
      <dgm:spPr/>
      <dgm:t>
        <a:bodyPr/>
        <a:lstStyle/>
        <a:p>
          <a:pPr rtl="0"/>
          <a:r>
            <a:rPr lang="fr-FR" sz="2800" b="1" dirty="0" smtClean="0"/>
            <a:t>:active</a:t>
          </a:r>
          <a:r>
            <a:rPr lang="fr-FR" sz="2800" dirty="0" smtClean="0"/>
            <a:t> : moment entre click et relâche</a:t>
          </a:r>
          <a:endParaRPr lang="fr-FR" sz="2800" dirty="0"/>
        </a:p>
      </dgm:t>
    </dgm:pt>
    <dgm:pt modelId="{127168B8-57CB-4402-A0BD-91660584EC75}" type="parTrans" cxnId="{65B2EEBB-AEEE-4B7A-B4B4-BED58DE2AE12}">
      <dgm:prSet/>
      <dgm:spPr/>
      <dgm:t>
        <a:bodyPr/>
        <a:lstStyle/>
        <a:p>
          <a:endParaRPr lang="fr-FR" sz="2400"/>
        </a:p>
      </dgm:t>
    </dgm:pt>
    <dgm:pt modelId="{14D98763-BECB-451E-84F8-07AAAC291B25}" type="sibTrans" cxnId="{65B2EEBB-AEEE-4B7A-B4B4-BED58DE2AE12}">
      <dgm:prSet/>
      <dgm:spPr/>
      <dgm:t>
        <a:bodyPr/>
        <a:lstStyle/>
        <a:p>
          <a:endParaRPr lang="fr-FR" sz="2400"/>
        </a:p>
      </dgm:t>
    </dgm:pt>
    <dgm:pt modelId="{001B868C-E193-48F3-A749-349EF7BACD8F}">
      <dgm:prSet custT="1"/>
      <dgm:spPr/>
      <dgm:t>
        <a:bodyPr/>
        <a:lstStyle/>
        <a:p>
          <a:pPr rtl="0"/>
          <a:r>
            <a:rPr lang="fr-FR" sz="2800" b="1" dirty="0" smtClean="0"/>
            <a:t>:</a:t>
          </a:r>
          <a:r>
            <a:rPr lang="fr-FR" sz="2800" b="1" dirty="0" err="1" smtClean="0"/>
            <a:t>hover</a:t>
          </a:r>
          <a:r>
            <a:rPr lang="fr-FR" sz="2800" dirty="0" smtClean="0"/>
            <a:t> : moment du survol (IE 6 ne le reconnaît que dans la balise &lt;a&gt;)</a:t>
          </a:r>
          <a:endParaRPr lang="fr-FR" sz="2800" dirty="0"/>
        </a:p>
      </dgm:t>
    </dgm:pt>
    <dgm:pt modelId="{670987EB-42E7-4F55-83FA-C5C9B57F695A}" type="parTrans" cxnId="{AD7BE116-8995-437F-9492-0635AD961107}">
      <dgm:prSet/>
      <dgm:spPr/>
      <dgm:t>
        <a:bodyPr/>
        <a:lstStyle/>
        <a:p>
          <a:endParaRPr lang="fr-FR" sz="2400"/>
        </a:p>
      </dgm:t>
    </dgm:pt>
    <dgm:pt modelId="{26585644-A577-4FCC-96A0-806E1F76C755}" type="sibTrans" cxnId="{AD7BE116-8995-437F-9492-0635AD961107}">
      <dgm:prSet/>
      <dgm:spPr/>
      <dgm:t>
        <a:bodyPr/>
        <a:lstStyle/>
        <a:p>
          <a:endParaRPr lang="fr-FR" sz="2400"/>
        </a:p>
      </dgm:t>
    </dgm:pt>
    <dgm:pt modelId="{DEEA217A-EBA8-420B-AA35-6284E8C37609}">
      <dgm:prSet custT="1"/>
      <dgm:spPr/>
      <dgm:t>
        <a:bodyPr/>
        <a:lstStyle/>
        <a:p>
          <a:pPr rtl="0"/>
          <a:r>
            <a:rPr lang="fr-FR" sz="2800" b="1" dirty="0" smtClean="0"/>
            <a:t>:focus</a:t>
          </a:r>
          <a:r>
            <a:rPr lang="fr-FR" sz="2800" dirty="0" smtClean="0"/>
            <a:t> : moment où reçoit attention (clavier ou autre)</a:t>
          </a:r>
          <a:endParaRPr lang="fr-FR" sz="2800" dirty="0"/>
        </a:p>
      </dgm:t>
    </dgm:pt>
    <dgm:pt modelId="{9F3BFF19-B21C-4A91-A723-F35A9D1C841A}" type="parTrans" cxnId="{6901C85D-101E-44F5-A865-93AB5E90A349}">
      <dgm:prSet/>
      <dgm:spPr/>
      <dgm:t>
        <a:bodyPr/>
        <a:lstStyle/>
        <a:p>
          <a:endParaRPr lang="fr-FR" sz="2400"/>
        </a:p>
      </dgm:t>
    </dgm:pt>
    <dgm:pt modelId="{3706FB84-5E27-4465-B8A3-FC8197D4FFBF}" type="sibTrans" cxnId="{6901C85D-101E-44F5-A865-93AB5E90A349}">
      <dgm:prSet/>
      <dgm:spPr/>
      <dgm:t>
        <a:bodyPr/>
        <a:lstStyle/>
        <a:p>
          <a:endParaRPr lang="fr-FR" sz="2400"/>
        </a:p>
      </dgm:t>
    </dgm:pt>
    <dgm:pt modelId="{7B09D637-3D5C-4A5C-AAC1-A640F80C84EB}" type="pres">
      <dgm:prSet presAssocID="{F30E4FE4-7BC0-4BA3-9E45-A6A3543A547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347DAA54-5874-4492-8F24-8CDA69EDA661}" type="pres">
      <dgm:prSet presAssocID="{8C604C3B-F1E5-40E3-8141-ACA9093FB76A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26CD940-2601-466A-ADA3-D110578E943F}" type="pres">
      <dgm:prSet presAssocID="{14D98763-BECB-451E-84F8-07AAAC291B25}" presName="spacer" presStyleCnt="0"/>
      <dgm:spPr/>
    </dgm:pt>
    <dgm:pt modelId="{909D9C73-743A-4905-8ED0-D71823E85B5F}" type="pres">
      <dgm:prSet presAssocID="{001B868C-E193-48F3-A749-349EF7BACD8F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AA6FA7C-4CB5-43FC-9604-888F20D16306}" type="pres">
      <dgm:prSet presAssocID="{26585644-A577-4FCC-96A0-806E1F76C755}" presName="spacer" presStyleCnt="0"/>
      <dgm:spPr/>
    </dgm:pt>
    <dgm:pt modelId="{69182701-F570-4B32-9F21-51B1E91FCBA7}" type="pres">
      <dgm:prSet presAssocID="{DEEA217A-EBA8-420B-AA35-6284E8C37609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3B9211C2-B485-43A4-8578-577C5DD4D21D}" type="presOf" srcId="{8C604C3B-F1E5-40E3-8141-ACA9093FB76A}" destId="{347DAA54-5874-4492-8F24-8CDA69EDA661}" srcOrd="0" destOrd="0" presId="urn:microsoft.com/office/officeart/2005/8/layout/vList2"/>
    <dgm:cxn modelId="{B23DF0FF-23CC-4DE9-A419-F9FF0F95BFE5}" type="presOf" srcId="{F30E4FE4-7BC0-4BA3-9E45-A6A3543A5476}" destId="{7B09D637-3D5C-4A5C-AAC1-A640F80C84EB}" srcOrd="0" destOrd="0" presId="urn:microsoft.com/office/officeart/2005/8/layout/vList2"/>
    <dgm:cxn modelId="{65B2EEBB-AEEE-4B7A-B4B4-BED58DE2AE12}" srcId="{F30E4FE4-7BC0-4BA3-9E45-A6A3543A5476}" destId="{8C604C3B-F1E5-40E3-8141-ACA9093FB76A}" srcOrd="0" destOrd="0" parTransId="{127168B8-57CB-4402-A0BD-91660584EC75}" sibTransId="{14D98763-BECB-451E-84F8-07AAAC291B25}"/>
    <dgm:cxn modelId="{8E4993CF-CCC4-4B20-B66B-F50626AE609C}" type="presOf" srcId="{001B868C-E193-48F3-A749-349EF7BACD8F}" destId="{909D9C73-743A-4905-8ED0-D71823E85B5F}" srcOrd="0" destOrd="0" presId="urn:microsoft.com/office/officeart/2005/8/layout/vList2"/>
    <dgm:cxn modelId="{AD7BE116-8995-437F-9492-0635AD961107}" srcId="{F30E4FE4-7BC0-4BA3-9E45-A6A3543A5476}" destId="{001B868C-E193-48F3-A749-349EF7BACD8F}" srcOrd="1" destOrd="0" parTransId="{670987EB-42E7-4F55-83FA-C5C9B57F695A}" sibTransId="{26585644-A577-4FCC-96A0-806E1F76C755}"/>
    <dgm:cxn modelId="{27F79BBB-007B-45B6-8251-D891917525BF}" type="presOf" srcId="{DEEA217A-EBA8-420B-AA35-6284E8C37609}" destId="{69182701-F570-4B32-9F21-51B1E91FCBA7}" srcOrd="0" destOrd="0" presId="urn:microsoft.com/office/officeart/2005/8/layout/vList2"/>
    <dgm:cxn modelId="{6901C85D-101E-44F5-A865-93AB5E90A349}" srcId="{F30E4FE4-7BC0-4BA3-9E45-A6A3543A5476}" destId="{DEEA217A-EBA8-420B-AA35-6284E8C37609}" srcOrd="2" destOrd="0" parTransId="{9F3BFF19-B21C-4A91-A723-F35A9D1C841A}" sibTransId="{3706FB84-5E27-4465-B8A3-FC8197D4FFBF}"/>
    <dgm:cxn modelId="{07892910-BDA7-48DE-B610-45DF5FC5475D}" type="presParOf" srcId="{7B09D637-3D5C-4A5C-AAC1-A640F80C84EB}" destId="{347DAA54-5874-4492-8F24-8CDA69EDA661}" srcOrd="0" destOrd="0" presId="urn:microsoft.com/office/officeart/2005/8/layout/vList2"/>
    <dgm:cxn modelId="{AF16857D-560F-43A5-9022-5599B48D6A8C}" type="presParOf" srcId="{7B09D637-3D5C-4A5C-AAC1-A640F80C84EB}" destId="{B26CD940-2601-466A-ADA3-D110578E943F}" srcOrd="1" destOrd="0" presId="urn:microsoft.com/office/officeart/2005/8/layout/vList2"/>
    <dgm:cxn modelId="{8A3F2F83-4AA4-4F77-B818-CE7402E37AE5}" type="presParOf" srcId="{7B09D637-3D5C-4A5C-AAC1-A640F80C84EB}" destId="{909D9C73-743A-4905-8ED0-D71823E85B5F}" srcOrd="2" destOrd="0" presId="urn:microsoft.com/office/officeart/2005/8/layout/vList2"/>
    <dgm:cxn modelId="{D3968119-74B3-4DA8-8789-A17E3C2CEDE7}" type="presParOf" srcId="{7B09D637-3D5C-4A5C-AAC1-A640F80C84EB}" destId="{3AA6FA7C-4CB5-43FC-9604-888F20D16306}" srcOrd="3" destOrd="0" presId="urn:microsoft.com/office/officeart/2005/8/layout/vList2"/>
    <dgm:cxn modelId="{3D70C478-0CC3-45DD-AC87-A4C03AB2399E}" type="presParOf" srcId="{7B09D637-3D5C-4A5C-AAC1-A640F80C84EB}" destId="{69182701-F570-4B32-9F21-51B1E91FCBA7}" srcOrd="4" destOrd="0" presId="urn:microsoft.com/office/officeart/2005/8/layout/vList2"/>
  </dgm:cxnLst>
  <dgm:bg/>
  <dgm:whole/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F30E4FE4-7BC0-4BA3-9E45-A6A3543A5476}" type="doc">
      <dgm:prSet loTypeId="urn:microsoft.com/office/officeart/2005/8/layout/vList2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8C604C3B-F1E5-40E3-8141-ACA9093FB76A}">
      <dgm:prSet custT="1"/>
      <dgm:spPr/>
      <dgm:t>
        <a:bodyPr/>
        <a:lstStyle/>
        <a:p>
          <a:pPr rtl="0"/>
          <a:r>
            <a:rPr lang="fr-FR" sz="2000" b="1" dirty="0" smtClean="0"/>
            <a:t>:</a:t>
          </a:r>
          <a:r>
            <a:rPr lang="fr-FR" sz="2000" b="1" dirty="0" err="1" smtClean="0"/>
            <a:t>link</a:t>
          </a:r>
          <a:r>
            <a:rPr lang="fr-FR" sz="2000" dirty="0" smtClean="0"/>
            <a:t> : liens non encore consultés</a:t>
          </a:r>
          <a:endParaRPr lang="fr-FR" sz="2000" dirty="0"/>
        </a:p>
      </dgm:t>
    </dgm:pt>
    <dgm:pt modelId="{127168B8-57CB-4402-A0BD-91660584EC75}" type="parTrans" cxnId="{65B2EEBB-AEEE-4B7A-B4B4-BED58DE2AE12}">
      <dgm:prSet/>
      <dgm:spPr/>
      <dgm:t>
        <a:bodyPr/>
        <a:lstStyle/>
        <a:p>
          <a:endParaRPr lang="fr-FR" sz="1800"/>
        </a:p>
      </dgm:t>
    </dgm:pt>
    <dgm:pt modelId="{14D98763-BECB-451E-84F8-07AAAC291B25}" type="sibTrans" cxnId="{65B2EEBB-AEEE-4B7A-B4B4-BED58DE2AE12}">
      <dgm:prSet/>
      <dgm:spPr/>
      <dgm:t>
        <a:bodyPr/>
        <a:lstStyle/>
        <a:p>
          <a:endParaRPr lang="fr-FR" sz="1800"/>
        </a:p>
      </dgm:t>
    </dgm:pt>
    <dgm:pt modelId="{001B868C-E193-48F3-A749-349EF7BACD8F}">
      <dgm:prSet custT="1"/>
      <dgm:spPr/>
      <dgm:t>
        <a:bodyPr/>
        <a:lstStyle/>
        <a:p>
          <a:pPr rtl="0"/>
          <a:r>
            <a:rPr lang="fr-FR" sz="2000" b="1" dirty="0" smtClean="0"/>
            <a:t>:</a:t>
          </a:r>
          <a:r>
            <a:rPr lang="fr-FR" sz="2000" b="1" dirty="0" err="1" smtClean="0"/>
            <a:t>visited</a:t>
          </a:r>
          <a:r>
            <a:rPr lang="fr-FR" sz="2000" b="1" dirty="0" smtClean="0"/>
            <a:t> </a:t>
          </a:r>
          <a:r>
            <a:rPr lang="fr-FR" sz="2000" dirty="0" smtClean="0"/>
            <a:t>: liens visités</a:t>
          </a:r>
          <a:endParaRPr lang="fr-FR" sz="2000" dirty="0"/>
        </a:p>
      </dgm:t>
    </dgm:pt>
    <dgm:pt modelId="{670987EB-42E7-4F55-83FA-C5C9B57F695A}" type="parTrans" cxnId="{AD7BE116-8995-437F-9492-0635AD961107}">
      <dgm:prSet/>
      <dgm:spPr/>
      <dgm:t>
        <a:bodyPr/>
        <a:lstStyle/>
        <a:p>
          <a:endParaRPr lang="fr-FR" sz="1800"/>
        </a:p>
      </dgm:t>
    </dgm:pt>
    <dgm:pt modelId="{26585644-A577-4FCC-96A0-806E1F76C755}" type="sibTrans" cxnId="{AD7BE116-8995-437F-9492-0635AD961107}">
      <dgm:prSet/>
      <dgm:spPr/>
      <dgm:t>
        <a:bodyPr/>
        <a:lstStyle/>
        <a:p>
          <a:endParaRPr lang="fr-FR" sz="1800"/>
        </a:p>
      </dgm:t>
    </dgm:pt>
    <dgm:pt modelId="{7B09D637-3D5C-4A5C-AAC1-A640F80C84EB}" type="pres">
      <dgm:prSet presAssocID="{F30E4FE4-7BC0-4BA3-9E45-A6A3543A547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347DAA54-5874-4492-8F24-8CDA69EDA661}" type="pres">
      <dgm:prSet presAssocID="{8C604C3B-F1E5-40E3-8141-ACA9093FB76A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26CD940-2601-466A-ADA3-D110578E943F}" type="pres">
      <dgm:prSet presAssocID="{14D98763-BECB-451E-84F8-07AAAC291B25}" presName="spacer" presStyleCnt="0"/>
      <dgm:spPr/>
    </dgm:pt>
    <dgm:pt modelId="{909D9C73-743A-4905-8ED0-D71823E85B5F}" type="pres">
      <dgm:prSet presAssocID="{001B868C-E193-48F3-A749-349EF7BACD8F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3CBEF33A-21F8-4802-8BC8-3628E3658E88}" type="presOf" srcId="{8C604C3B-F1E5-40E3-8141-ACA9093FB76A}" destId="{347DAA54-5874-4492-8F24-8CDA69EDA661}" srcOrd="0" destOrd="0" presId="urn:microsoft.com/office/officeart/2005/8/layout/vList2"/>
    <dgm:cxn modelId="{65B2EEBB-AEEE-4B7A-B4B4-BED58DE2AE12}" srcId="{F30E4FE4-7BC0-4BA3-9E45-A6A3543A5476}" destId="{8C604C3B-F1E5-40E3-8141-ACA9093FB76A}" srcOrd="0" destOrd="0" parTransId="{127168B8-57CB-4402-A0BD-91660584EC75}" sibTransId="{14D98763-BECB-451E-84F8-07AAAC291B25}"/>
    <dgm:cxn modelId="{74281A04-6D15-4F99-9A50-2A63513C4329}" type="presOf" srcId="{001B868C-E193-48F3-A749-349EF7BACD8F}" destId="{909D9C73-743A-4905-8ED0-D71823E85B5F}" srcOrd="0" destOrd="0" presId="urn:microsoft.com/office/officeart/2005/8/layout/vList2"/>
    <dgm:cxn modelId="{AD7BE116-8995-437F-9492-0635AD961107}" srcId="{F30E4FE4-7BC0-4BA3-9E45-A6A3543A5476}" destId="{001B868C-E193-48F3-A749-349EF7BACD8F}" srcOrd="1" destOrd="0" parTransId="{670987EB-42E7-4F55-83FA-C5C9B57F695A}" sibTransId="{26585644-A577-4FCC-96A0-806E1F76C755}"/>
    <dgm:cxn modelId="{97E17E38-F348-41EE-932B-A6B6962A5FCF}" type="presOf" srcId="{F30E4FE4-7BC0-4BA3-9E45-A6A3543A5476}" destId="{7B09D637-3D5C-4A5C-AAC1-A640F80C84EB}" srcOrd="0" destOrd="0" presId="urn:microsoft.com/office/officeart/2005/8/layout/vList2"/>
    <dgm:cxn modelId="{C80847FB-F44D-434D-A21F-734BAE54CE48}" type="presParOf" srcId="{7B09D637-3D5C-4A5C-AAC1-A640F80C84EB}" destId="{347DAA54-5874-4492-8F24-8CDA69EDA661}" srcOrd="0" destOrd="0" presId="urn:microsoft.com/office/officeart/2005/8/layout/vList2"/>
    <dgm:cxn modelId="{AF395201-B241-475B-B2ED-697603013607}" type="presParOf" srcId="{7B09D637-3D5C-4A5C-AAC1-A640F80C84EB}" destId="{B26CD940-2601-466A-ADA3-D110578E943F}" srcOrd="1" destOrd="0" presId="urn:microsoft.com/office/officeart/2005/8/layout/vList2"/>
    <dgm:cxn modelId="{8037B585-D083-4CD4-8526-37558E4CFEF3}" type="presParOf" srcId="{7B09D637-3D5C-4A5C-AAC1-A640F80C84EB}" destId="{909D9C73-743A-4905-8ED0-D71823E85B5F}" srcOrd="2" destOrd="0" presId="urn:microsoft.com/office/officeart/2005/8/layout/vList2"/>
  </dgm:cxnLst>
  <dgm:bg/>
  <dgm:whole/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633AE9BE-E2E4-4877-A9D1-3BEC078A0CC7}" type="doc">
      <dgm:prSet loTypeId="urn:microsoft.com/office/officeart/2005/8/layout/vList2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5A075F9A-7EDB-45AC-8E81-C6202D7E399E}">
      <dgm:prSet/>
      <dgm:spPr/>
      <dgm:t>
        <a:bodyPr/>
        <a:lstStyle/>
        <a:p>
          <a:pPr rtl="0"/>
          <a:r>
            <a:rPr lang="fr-FR" b="1" dirty="0" smtClean="0"/>
            <a:t>:first-</a:t>
          </a:r>
          <a:r>
            <a:rPr lang="fr-FR" b="1" dirty="0" err="1" smtClean="0"/>
            <a:t>letter</a:t>
          </a:r>
          <a:r>
            <a:rPr lang="fr-FR" b="1" dirty="0" smtClean="0"/>
            <a:t> </a:t>
          </a:r>
          <a:r>
            <a:rPr lang="fr-FR" dirty="0" smtClean="0"/>
            <a:t>première lettre de chaque bloc de texte.   </a:t>
          </a:r>
          <a:endParaRPr lang="fr-FR" dirty="0"/>
        </a:p>
      </dgm:t>
    </dgm:pt>
    <dgm:pt modelId="{DA414662-4694-49DA-A1C7-8258B6EA5535}" type="parTrans" cxnId="{35AD76E3-90A1-4028-8D81-802BD45A79BB}">
      <dgm:prSet/>
      <dgm:spPr/>
      <dgm:t>
        <a:bodyPr/>
        <a:lstStyle/>
        <a:p>
          <a:endParaRPr lang="fr-FR"/>
        </a:p>
      </dgm:t>
    </dgm:pt>
    <dgm:pt modelId="{80A9B021-1C11-42EC-94D8-A37DF1320058}" type="sibTrans" cxnId="{35AD76E3-90A1-4028-8D81-802BD45A79BB}">
      <dgm:prSet/>
      <dgm:spPr/>
      <dgm:t>
        <a:bodyPr/>
        <a:lstStyle/>
        <a:p>
          <a:endParaRPr lang="fr-FR"/>
        </a:p>
      </dgm:t>
    </dgm:pt>
    <dgm:pt modelId="{77C709F6-5F27-4D26-9DEE-6C21DC168644}">
      <dgm:prSet/>
      <dgm:spPr/>
      <dgm:t>
        <a:bodyPr/>
        <a:lstStyle/>
        <a:p>
          <a:pPr rtl="0"/>
          <a:r>
            <a:rPr lang="fr-FR" b="1" dirty="0" smtClean="0"/>
            <a:t>:first-line </a:t>
          </a:r>
          <a:r>
            <a:rPr lang="fr-FR" dirty="0" smtClean="0"/>
            <a:t>première ligne de chaque bloc de texte.   </a:t>
          </a:r>
          <a:endParaRPr lang="fr-FR" dirty="0"/>
        </a:p>
      </dgm:t>
    </dgm:pt>
    <dgm:pt modelId="{7CEEB2D0-8668-41BB-B665-BB963036B647}" type="parTrans" cxnId="{FD02E0DA-139E-41C2-BEDA-785B1A00378C}">
      <dgm:prSet/>
      <dgm:spPr/>
      <dgm:t>
        <a:bodyPr/>
        <a:lstStyle/>
        <a:p>
          <a:endParaRPr lang="fr-FR"/>
        </a:p>
      </dgm:t>
    </dgm:pt>
    <dgm:pt modelId="{47CA5439-C984-46AA-A34F-14D7EE9AA3C4}" type="sibTrans" cxnId="{FD02E0DA-139E-41C2-BEDA-785B1A00378C}">
      <dgm:prSet/>
      <dgm:spPr/>
      <dgm:t>
        <a:bodyPr/>
        <a:lstStyle/>
        <a:p>
          <a:endParaRPr lang="fr-FR"/>
        </a:p>
      </dgm:t>
    </dgm:pt>
    <dgm:pt modelId="{5F62A089-5074-41C4-A598-14729A6F3D2A}">
      <dgm:prSet/>
      <dgm:spPr/>
      <dgm:t>
        <a:bodyPr/>
        <a:lstStyle/>
        <a:p>
          <a:pPr rtl="0"/>
          <a:r>
            <a:rPr lang="fr-FR" b="1" dirty="0" smtClean="0"/>
            <a:t>:first-</a:t>
          </a:r>
          <a:r>
            <a:rPr lang="fr-FR" b="1" dirty="0" err="1" smtClean="0"/>
            <a:t>child</a:t>
          </a:r>
          <a:r>
            <a:rPr lang="fr-FR" b="1" dirty="0" smtClean="0"/>
            <a:t> </a:t>
          </a:r>
          <a:r>
            <a:rPr lang="fr-FR" dirty="0" smtClean="0"/>
            <a:t>le premier enfant d'un élément.</a:t>
          </a:r>
          <a:endParaRPr lang="fr-FR" dirty="0"/>
        </a:p>
      </dgm:t>
    </dgm:pt>
    <dgm:pt modelId="{D99D97CE-28E1-4600-BA3B-E8B238E2C337}" type="parTrans" cxnId="{594503A8-62CE-47D2-B2A7-266B577F80EA}">
      <dgm:prSet/>
      <dgm:spPr/>
      <dgm:t>
        <a:bodyPr/>
        <a:lstStyle/>
        <a:p>
          <a:endParaRPr lang="fr-FR"/>
        </a:p>
      </dgm:t>
    </dgm:pt>
    <dgm:pt modelId="{4E8767E8-A681-4116-BB56-8A3C3AEEFD29}" type="sibTrans" cxnId="{594503A8-62CE-47D2-B2A7-266B577F80EA}">
      <dgm:prSet/>
      <dgm:spPr/>
      <dgm:t>
        <a:bodyPr/>
        <a:lstStyle/>
        <a:p>
          <a:endParaRPr lang="fr-FR"/>
        </a:p>
      </dgm:t>
    </dgm:pt>
    <dgm:pt modelId="{9EB7CE42-58D0-4985-96A9-9AA0C1A8B755}" type="pres">
      <dgm:prSet presAssocID="{633AE9BE-E2E4-4877-A9D1-3BEC078A0CC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AC7328FB-4B43-4EB2-9703-F065052B0731}" type="pres">
      <dgm:prSet presAssocID="{5A075F9A-7EDB-45AC-8E81-C6202D7E399E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7BC529D-174D-4E47-8A79-AE6B9D7C11C0}" type="pres">
      <dgm:prSet presAssocID="{80A9B021-1C11-42EC-94D8-A37DF1320058}" presName="spacer" presStyleCnt="0"/>
      <dgm:spPr/>
    </dgm:pt>
    <dgm:pt modelId="{3D8842A7-1246-425E-AFE2-208EB22C6A40}" type="pres">
      <dgm:prSet presAssocID="{77C709F6-5F27-4D26-9DEE-6C21DC168644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1E5A664-CA1E-44FE-A270-327C1BBD972D}" type="pres">
      <dgm:prSet presAssocID="{47CA5439-C984-46AA-A34F-14D7EE9AA3C4}" presName="spacer" presStyleCnt="0"/>
      <dgm:spPr/>
    </dgm:pt>
    <dgm:pt modelId="{EBFB11E7-37C7-4876-9538-83B05FD3EF12}" type="pres">
      <dgm:prSet presAssocID="{5F62A089-5074-41C4-A598-14729A6F3D2A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594503A8-62CE-47D2-B2A7-266B577F80EA}" srcId="{633AE9BE-E2E4-4877-A9D1-3BEC078A0CC7}" destId="{5F62A089-5074-41C4-A598-14729A6F3D2A}" srcOrd="2" destOrd="0" parTransId="{D99D97CE-28E1-4600-BA3B-E8B238E2C337}" sibTransId="{4E8767E8-A681-4116-BB56-8A3C3AEEFD29}"/>
    <dgm:cxn modelId="{35AD76E3-90A1-4028-8D81-802BD45A79BB}" srcId="{633AE9BE-E2E4-4877-A9D1-3BEC078A0CC7}" destId="{5A075F9A-7EDB-45AC-8E81-C6202D7E399E}" srcOrd="0" destOrd="0" parTransId="{DA414662-4694-49DA-A1C7-8258B6EA5535}" sibTransId="{80A9B021-1C11-42EC-94D8-A37DF1320058}"/>
    <dgm:cxn modelId="{2555FBFC-F782-4038-AFEC-6EDDF734F8B6}" type="presOf" srcId="{5A075F9A-7EDB-45AC-8E81-C6202D7E399E}" destId="{AC7328FB-4B43-4EB2-9703-F065052B0731}" srcOrd="0" destOrd="0" presId="urn:microsoft.com/office/officeart/2005/8/layout/vList2"/>
    <dgm:cxn modelId="{FD02E0DA-139E-41C2-BEDA-785B1A00378C}" srcId="{633AE9BE-E2E4-4877-A9D1-3BEC078A0CC7}" destId="{77C709F6-5F27-4D26-9DEE-6C21DC168644}" srcOrd="1" destOrd="0" parTransId="{7CEEB2D0-8668-41BB-B665-BB963036B647}" sibTransId="{47CA5439-C984-46AA-A34F-14D7EE9AA3C4}"/>
    <dgm:cxn modelId="{4848F908-8CE4-4892-B424-820CF59C6953}" type="presOf" srcId="{77C709F6-5F27-4D26-9DEE-6C21DC168644}" destId="{3D8842A7-1246-425E-AFE2-208EB22C6A40}" srcOrd="0" destOrd="0" presId="urn:microsoft.com/office/officeart/2005/8/layout/vList2"/>
    <dgm:cxn modelId="{73E21100-00DC-4BF6-88E0-A5E891CAB147}" type="presOf" srcId="{5F62A089-5074-41C4-A598-14729A6F3D2A}" destId="{EBFB11E7-37C7-4876-9538-83B05FD3EF12}" srcOrd="0" destOrd="0" presId="urn:microsoft.com/office/officeart/2005/8/layout/vList2"/>
    <dgm:cxn modelId="{E225BD67-35B4-4815-A858-43AA436A8247}" type="presOf" srcId="{633AE9BE-E2E4-4877-A9D1-3BEC078A0CC7}" destId="{9EB7CE42-58D0-4985-96A9-9AA0C1A8B755}" srcOrd="0" destOrd="0" presId="urn:microsoft.com/office/officeart/2005/8/layout/vList2"/>
    <dgm:cxn modelId="{31847EE5-7D01-4978-B2E0-C2D781FF2455}" type="presParOf" srcId="{9EB7CE42-58D0-4985-96A9-9AA0C1A8B755}" destId="{AC7328FB-4B43-4EB2-9703-F065052B0731}" srcOrd="0" destOrd="0" presId="urn:microsoft.com/office/officeart/2005/8/layout/vList2"/>
    <dgm:cxn modelId="{674C6041-D9A1-423D-AEC6-3C5146BD7418}" type="presParOf" srcId="{9EB7CE42-58D0-4985-96A9-9AA0C1A8B755}" destId="{07BC529D-174D-4E47-8A79-AE6B9D7C11C0}" srcOrd="1" destOrd="0" presId="urn:microsoft.com/office/officeart/2005/8/layout/vList2"/>
    <dgm:cxn modelId="{134895E9-83C8-4CF9-BE22-B6FE41720141}" type="presParOf" srcId="{9EB7CE42-58D0-4985-96A9-9AA0C1A8B755}" destId="{3D8842A7-1246-425E-AFE2-208EB22C6A40}" srcOrd="2" destOrd="0" presId="urn:microsoft.com/office/officeart/2005/8/layout/vList2"/>
    <dgm:cxn modelId="{F4642B6F-7BBD-4B80-B8AF-C6948E8B01D6}" type="presParOf" srcId="{9EB7CE42-58D0-4985-96A9-9AA0C1A8B755}" destId="{C1E5A664-CA1E-44FE-A270-327C1BBD972D}" srcOrd="3" destOrd="0" presId="urn:microsoft.com/office/officeart/2005/8/layout/vList2"/>
    <dgm:cxn modelId="{3D78B298-22A8-45DF-A67D-0A20A8EC401C}" type="presParOf" srcId="{9EB7CE42-58D0-4985-96A9-9AA0C1A8B755}" destId="{EBFB11E7-37C7-4876-9538-83B05FD3EF12}" srcOrd="4" destOrd="0" presId="urn:microsoft.com/office/officeart/2005/8/layout/vList2"/>
  </dgm:cxnLst>
  <dgm:bg/>
  <dgm:whole/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78A11B7A-284F-4C05-BB1C-130BDC27483B}" type="doc">
      <dgm:prSet loTypeId="urn:microsoft.com/office/officeart/2005/8/layout/vList2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E19DF524-74E1-4E33-99EB-945FB43EC7D0}">
      <dgm:prSet custT="1"/>
      <dgm:spPr/>
      <dgm:t>
        <a:bodyPr/>
        <a:lstStyle/>
        <a:p>
          <a:pPr rtl="0"/>
          <a:r>
            <a:rPr lang="fr-FR" sz="2800" b="1" dirty="0" err="1" smtClean="0"/>
            <a:t>Text</a:t>
          </a:r>
          <a:r>
            <a:rPr lang="fr-FR" sz="2800" b="1" dirty="0" smtClean="0"/>
            <a:t>-</a:t>
          </a:r>
          <a:r>
            <a:rPr lang="fr-FR" sz="2800" b="1" dirty="0" err="1" smtClean="0"/>
            <a:t>align</a:t>
          </a:r>
          <a:r>
            <a:rPr lang="fr-FR" sz="2800" b="1" dirty="0" smtClean="0"/>
            <a:t> </a:t>
          </a:r>
          <a:r>
            <a:rPr lang="fr-FR" sz="2800" dirty="0" smtClean="0">
              <a:solidFill>
                <a:srgbClr val="0000FF"/>
              </a:solidFill>
            </a:rPr>
            <a:t>(</a:t>
          </a:r>
          <a:r>
            <a:rPr lang="fr-FR" sz="2800" dirty="0" err="1" smtClean="0">
              <a:solidFill>
                <a:srgbClr val="0000FF"/>
              </a:solidFill>
            </a:rPr>
            <a:t>left</a:t>
          </a:r>
          <a:r>
            <a:rPr lang="fr-FR" sz="2800" dirty="0" smtClean="0">
              <a:solidFill>
                <a:srgbClr val="0000FF"/>
              </a:solidFill>
            </a:rPr>
            <a:t>/right/center/</a:t>
          </a:r>
          <a:r>
            <a:rPr lang="fr-FR" sz="2800" dirty="0" err="1" smtClean="0">
              <a:solidFill>
                <a:srgbClr val="0000FF"/>
              </a:solidFill>
            </a:rPr>
            <a:t>justify</a:t>
          </a:r>
          <a:r>
            <a:rPr lang="fr-FR" sz="2800" dirty="0" smtClean="0">
              <a:solidFill>
                <a:srgbClr val="0000FF"/>
              </a:solidFill>
            </a:rPr>
            <a:t>/</a:t>
          </a:r>
          <a:r>
            <a:rPr lang="fr-FR" sz="2800" dirty="0" err="1" smtClean="0">
              <a:solidFill>
                <a:srgbClr val="0000FF"/>
              </a:solidFill>
            </a:rPr>
            <a:t>inherit</a:t>
          </a:r>
          <a:r>
            <a:rPr lang="fr-FR" sz="2800" dirty="0" smtClean="0">
              <a:solidFill>
                <a:srgbClr val="0000FF"/>
              </a:solidFill>
            </a:rPr>
            <a:t>)</a:t>
          </a:r>
          <a:endParaRPr lang="fr-FR" sz="2800" dirty="0">
            <a:solidFill>
              <a:srgbClr val="0000FF"/>
            </a:solidFill>
          </a:endParaRPr>
        </a:p>
      </dgm:t>
    </dgm:pt>
    <dgm:pt modelId="{8E789B22-2EE1-46DF-BBDF-9109BD44BD7A}" type="parTrans" cxnId="{FDB53C86-D52B-43CF-81B1-C387970AE018}">
      <dgm:prSet/>
      <dgm:spPr/>
      <dgm:t>
        <a:bodyPr/>
        <a:lstStyle/>
        <a:p>
          <a:endParaRPr lang="fr-FR" sz="2000"/>
        </a:p>
      </dgm:t>
    </dgm:pt>
    <dgm:pt modelId="{C491B55C-A2DD-42C6-A9C9-6ADF56D7C5BB}" type="sibTrans" cxnId="{FDB53C86-D52B-43CF-81B1-C387970AE018}">
      <dgm:prSet/>
      <dgm:spPr/>
      <dgm:t>
        <a:bodyPr/>
        <a:lstStyle/>
        <a:p>
          <a:endParaRPr lang="fr-FR" sz="2000"/>
        </a:p>
      </dgm:t>
    </dgm:pt>
    <dgm:pt modelId="{88B63527-DF64-4A96-A014-8E8517C8E2D7}">
      <dgm:prSet custT="1"/>
      <dgm:spPr/>
      <dgm:t>
        <a:bodyPr/>
        <a:lstStyle/>
        <a:p>
          <a:pPr rtl="0"/>
          <a:r>
            <a:rPr lang="fr-FR" sz="2800" b="1" dirty="0" err="1" smtClean="0"/>
            <a:t>Text</a:t>
          </a:r>
          <a:r>
            <a:rPr lang="fr-FR" sz="2800" b="1" dirty="0" smtClean="0"/>
            <a:t>-</a:t>
          </a:r>
          <a:r>
            <a:rPr lang="fr-FR" sz="2800" b="1" dirty="0" err="1" smtClean="0"/>
            <a:t>decoration</a:t>
          </a:r>
          <a:r>
            <a:rPr lang="fr-FR" sz="2800" dirty="0" smtClean="0"/>
            <a:t> </a:t>
          </a:r>
          <a:r>
            <a:rPr lang="fr-FR" sz="2800" dirty="0" smtClean="0">
              <a:solidFill>
                <a:srgbClr val="0000FF"/>
              </a:solidFill>
            </a:rPr>
            <a:t>(none/</a:t>
          </a:r>
          <a:r>
            <a:rPr lang="fr-FR" sz="2800" dirty="0" err="1" smtClean="0">
              <a:solidFill>
                <a:srgbClr val="0000FF"/>
              </a:solidFill>
            </a:rPr>
            <a:t>underline</a:t>
          </a:r>
          <a:r>
            <a:rPr lang="fr-FR" sz="2800" dirty="0" smtClean="0">
              <a:solidFill>
                <a:srgbClr val="0000FF"/>
              </a:solidFill>
            </a:rPr>
            <a:t>/</a:t>
          </a:r>
          <a:r>
            <a:rPr lang="fr-FR" sz="2800" dirty="0" err="1" smtClean="0">
              <a:solidFill>
                <a:srgbClr val="0000FF"/>
              </a:solidFill>
            </a:rPr>
            <a:t>overline</a:t>
          </a:r>
          <a:r>
            <a:rPr lang="fr-FR" sz="2800" dirty="0" smtClean="0">
              <a:solidFill>
                <a:srgbClr val="0000FF"/>
              </a:solidFill>
            </a:rPr>
            <a:t>/line-</a:t>
          </a:r>
          <a:r>
            <a:rPr lang="fr-FR" sz="2800" dirty="0" err="1" smtClean="0">
              <a:solidFill>
                <a:srgbClr val="0000FF"/>
              </a:solidFill>
            </a:rPr>
            <a:t>through</a:t>
          </a:r>
          <a:r>
            <a:rPr lang="fr-FR" sz="2800" dirty="0" smtClean="0">
              <a:solidFill>
                <a:srgbClr val="0000FF"/>
              </a:solidFill>
            </a:rPr>
            <a:t>)</a:t>
          </a:r>
          <a:endParaRPr lang="fr-FR" sz="2800" dirty="0">
            <a:solidFill>
              <a:srgbClr val="0000FF"/>
            </a:solidFill>
          </a:endParaRPr>
        </a:p>
      </dgm:t>
    </dgm:pt>
    <dgm:pt modelId="{88DBA2F5-3137-48B2-A3D9-DD6CEC6209E0}" type="parTrans" cxnId="{9105FAEB-5A6F-44AB-A9BB-016DC749502B}">
      <dgm:prSet/>
      <dgm:spPr/>
      <dgm:t>
        <a:bodyPr/>
        <a:lstStyle/>
        <a:p>
          <a:endParaRPr lang="fr-FR" sz="2000"/>
        </a:p>
      </dgm:t>
    </dgm:pt>
    <dgm:pt modelId="{79175DF0-EB74-4FA5-BE94-D8A4773268EE}" type="sibTrans" cxnId="{9105FAEB-5A6F-44AB-A9BB-016DC749502B}">
      <dgm:prSet/>
      <dgm:spPr/>
      <dgm:t>
        <a:bodyPr/>
        <a:lstStyle/>
        <a:p>
          <a:endParaRPr lang="fr-FR" sz="2000"/>
        </a:p>
      </dgm:t>
    </dgm:pt>
    <dgm:pt modelId="{4002CB7A-2DB0-41B4-AF84-44042FA2CBD7}">
      <dgm:prSet custT="1"/>
      <dgm:spPr/>
      <dgm:t>
        <a:bodyPr/>
        <a:lstStyle/>
        <a:p>
          <a:pPr rtl="0"/>
          <a:r>
            <a:rPr lang="fr-FR" sz="2800" b="1" dirty="0" err="1" smtClean="0"/>
            <a:t>Text</a:t>
          </a:r>
          <a:r>
            <a:rPr lang="fr-FR" sz="2800" b="1" dirty="0" smtClean="0"/>
            <a:t>-</a:t>
          </a:r>
          <a:r>
            <a:rPr lang="fr-FR" sz="2800" b="1" dirty="0" err="1" smtClean="0"/>
            <a:t>indent</a:t>
          </a:r>
          <a:r>
            <a:rPr lang="fr-FR" sz="2800" dirty="0" smtClean="0"/>
            <a:t> </a:t>
          </a:r>
          <a:r>
            <a:rPr lang="fr-FR" sz="2800" dirty="0" smtClean="0">
              <a:solidFill>
                <a:srgbClr val="0000FF"/>
              </a:solidFill>
            </a:rPr>
            <a:t>(valeur)</a:t>
          </a:r>
          <a:endParaRPr lang="fr-FR" sz="2800" dirty="0">
            <a:solidFill>
              <a:srgbClr val="0000FF"/>
            </a:solidFill>
          </a:endParaRPr>
        </a:p>
      </dgm:t>
    </dgm:pt>
    <dgm:pt modelId="{50AE1FCF-EDBB-4A0E-B17F-F63F98DD7B96}" type="parTrans" cxnId="{C35DD8B8-F043-49DA-947D-8510135A6997}">
      <dgm:prSet/>
      <dgm:spPr/>
      <dgm:t>
        <a:bodyPr/>
        <a:lstStyle/>
        <a:p>
          <a:endParaRPr lang="fr-FR" sz="2000"/>
        </a:p>
      </dgm:t>
    </dgm:pt>
    <dgm:pt modelId="{B6335EE5-F78C-49D6-A557-143DCA30F62F}" type="sibTrans" cxnId="{C35DD8B8-F043-49DA-947D-8510135A6997}">
      <dgm:prSet/>
      <dgm:spPr/>
      <dgm:t>
        <a:bodyPr/>
        <a:lstStyle/>
        <a:p>
          <a:endParaRPr lang="fr-FR" sz="2000"/>
        </a:p>
      </dgm:t>
    </dgm:pt>
    <dgm:pt modelId="{BEAA15D9-3D06-4385-9E41-52819F98C9B9}">
      <dgm:prSet custT="1"/>
      <dgm:spPr/>
      <dgm:t>
        <a:bodyPr/>
        <a:lstStyle/>
        <a:p>
          <a:pPr rtl="0"/>
          <a:r>
            <a:rPr lang="fr-FR" sz="2800" b="1" dirty="0" err="1" smtClean="0"/>
            <a:t>Text</a:t>
          </a:r>
          <a:r>
            <a:rPr lang="fr-FR" sz="2800" b="1" dirty="0" smtClean="0"/>
            <a:t>-</a:t>
          </a:r>
          <a:r>
            <a:rPr lang="fr-FR" sz="2800" b="1" dirty="0" err="1" smtClean="0"/>
            <a:t>transform</a:t>
          </a:r>
          <a:r>
            <a:rPr lang="fr-FR" sz="2800" dirty="0" smtClean="0"/>
            <a:t> </a:t>
          </a:r>
          <a:r>
            <a:rPr lang="fr-FR" sz="2800" dirty="0" smtClean="0">
              <a:solidFill>
                <a:srgbClr val="0000FF"/>
              </a:solidFill>
            </a:rPr>
            <a:t>(none/</a:t>
          </a:r>
          <a:r>
            <a:rPr lang="fr-FR" sz="2800" dirty="0" err="1" smtClean="0">
              <a:solidFill>
                <a:srgbClr val="0000FF"/>
              </a:solidFill>
            </a:rPr>
            <a:t>capitalize</a:t>
          </a:r>
          <a:r>
            <a:rPr lang="fr-FR" sz="2800" dirty="0" smtClean="0">
              <a:solidFill>
                <a:srgbClr val="0000FF"/>
              </a:solidFill>
            </a:rPr>
            <a:t>/</a:t>
          </a:r>
          <a:r>
            <a:rPr lang="fr-FR" sz="2800" dirty="0" err="1" smtClean="0">
              <a:solidFill>
                <a:srgbClr val="0000FF"/>
              </a:solidFill>
            </a:rPr>
            <a:t>uppercase</a:t>
          </a:r>
          <a:r>
            <a:rPr lang="fr-FR" sz="2800" dirty="0" smtClean="0">
              <a:solidFill>
                <a:srgbClr val="0000FF"/>
              </a:solidFill>
            </a:rPr>
            <a:t>/</a:t>
          </a:r>
          <a:r>
            <a:rPr lang="fr-FR" sz="2800" dirty="0" err="1" smtClean="0">
              <a:solidFill>
                <a:srgbClr val="0000FF"/>
              </a:solidFill>
            </a:rPr>
            <a:t>lowercase</a:t>
          </a:r>
          <a:r>
            <a:rPr lang="fr-FR" sz="2800" dirty="0" smtClean="0">
              <a:solidFill>
                <a:srgbClr val="0000FF"/>
              </a:solidFill>
            </a:rPr>
            <a:t>/</a:t>
          </a:r>
          <a:r>
            <a:rPr lang="fr-FR" sz="2800" dirty="0" err="1" smtClean="0">
              <a:solidFill>
                <a:srgbClr val="0000FF"/>
              </a:solidFill>
            </a:rPr>
            <a:t>inherit</a:t>
          </a:r>
          <a:r>
            <a:rPr lang="fr-FR" sz="2800" dirty="0" smtClean="0">
              <a:solidFill>
                <a:srgbClr val="0000FF"/>
              </a:solidFill>
            </a:rPr>
            <a:t>)</a:t>
          </a:r>
          <a:endParaRPr lang="fr-FR" sz="2800" dirty="0">
            <a:solidFill>
              <a:srgbClr val="0000FF"/>
            </a:solidFill>
          </a:endParaRPr>
        </a:p>
      </dgm:t>
    </dgm:pt>
    <dgm:pt modelId="{00C00133-FB73-4AAE-B7E8-4593E2B73994}" type="parTrans" cxnId="{613A2B2C-5C42-4209-AA23-8C23004AD8D7}">
      <dgm:prSet/>
      <dgm:spPr/>
      <dgm:t>
        <a:bodyPr/>
        <a:lstStyle/>
        <a:p>
          <a:endParaRPr lang="fr-FR" sz="2000"/>
        </a:p>
      </dgm:t>
    </dgm:pt>
    <dgm:pt modelId="{3F7C805C-ADCF-47BA-921A-C502BCAD694F}" type="sibTrans" cxnId="{613A2B2C-5C42-4209-AA23-8C23004AD8D7}">
      <dgm:prSet/>
      <dgm:spPr/>
      <dgm:t>
        <a:bodyPr/>
        <a:lstStyle/>
        <a:p>
          <a:endParaRPr lang="fr-FR" sz="2000"/>
        </a:p>
      </dgm:t>
    </dgm:pt>
    <dgm:pt modelId="{3496EE15-F8C1-40E6-BD9A-B6FBC4F13B80}" type="pres">
      <dgm:prSet presAssocID="{78A11B7A-284F-4C05-BB1C-130BDC27483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200E3E02-E753-4C1B-B9ED-ECD96A2AA6DA}" type="pres">
      <dgm:prSet presAssocID="{E19DF524-74E1-4E33-99EB-945FB43EC7D0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7E2FDDE-0391-4BCD-840D-475A05741558}" type="pres">
      <dgm:prSet presAssocID="{C491B55C-A2DD-42C6-A9C9-6ADF56D7C5BB}" presName="spacer" presStyleCnt="0"/>
      <dgm:spPr/>
    </dgm:pt>
    <dgm:pt modelId="{DD569ADB-D4DA-4C85-BC32-6C3BC48DF7CD}" type="pres">
      <dgm:prSet presAssocID="{88B63527-DF64-4A96-A014-8E8517C8E2D7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40FEBDE-CA28-4312-BD84-7383061899BF}" type="pres">
      <dgm:prSet presAssocID="{79175DF0-EB74-4FA5-BE94-D8A4773268EE}" presName="spacer" presStyleCnt="0"/>
      <dgm:spPr/>
    </dgm:pt>
    <dgm:pt modelId="{E115067D-56B5-45E3-8801-D6B97A09C8EA}" type="pres">
      <dgm:prSet presAssocID="{4002CB7A-2DB0-41B4-AF84-44042FA2CBD7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2378F4B-9926-4AEC-94EB-E70A23064146}" type="pres">
      <dgm:prSet presAssocID="{B6335EE5-F78C-49D6-A557-143DCA30F62F}" presName="spacer" presStyleCnt="0"/>
      <dgm:spPr/>
    </dgm:pt>
    <dgm:pt modelId="{ABA1AF3C-D55E-48B0-9D06-279B6E69350E}" type="pres">
      <dgm:prSet presAssocID="{BEAA15D9-3D06-4385-9E41-52819F98C9B9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9105FAEB-5A6F-44AB-A9BB-016DC749502B}" srcId="{78A11B7A-284F-4C05-BB1C-130BDC27483B}" destId="{88B63527-DF64-4A96-A014-8E8517C8E2D7}" srcOrd="1" destOrd="0" parTransId="{88DBA2F5-3137-48B2-A3D9-DD6CEC6209E0}" sibTransId="{79175DF0-EB74-4FA5-BE94-D8A4773268EE}"/>
    <dgm:cxn modelId="{D29F63EF-1691-4790-9CC0-EA8FE0719AB6}" type="presOf" srcId="{4002CB7A-2DB0-41B4-AF84-44042FA2CBD7}" destId="{E115067D-56B5-45E3-8801-D6B97A09C8EA}" srcOrd="0" destOrd="0" presId="urn:microsoft.com/office/officeart/2005/8/layout/vList2"/>
    <dgm:cxn modelId="{613A2B2C-5C42-4209-AA23-8C23004AD8D7}" srcId="{78A11B7A-284F-4C05-BB1C-130BDC27483B}" destId="{BEAA15D9-3D06-4385-9E41-52819F98C9B9}" srcOrd="3" destOrd="0" parTransId="{00C00133-FB73-4AAE-B7E8-4593E2B73994}" sibTransId="{3F7C805C-ADCF-47BA-921A-C502BCAD694F}"/>
    <dgm:cxn modelId="{6C1CEAE4-06A9-4AE4-88BF-C8F2DEAEC8A7}" type="presOf" srcId="{78A11B7A-284F-4C05-BB1C-130BDC27483B}" destId="{3496EE15-F8C1-40E6-BD9A-B6FBC4F13B80}" srcOrd="0" destOrd="0" presId="urn:microsoft.com/office/officeart/2005/8/layout/vList2"/>
    <dgm:cxn modelId="{4D7182B5-48BC-47EC-A28A-A61A1D54F4C7}" type="presOf" srcId="{E19DF524-74E1-4E33-99EB-945FB43EC7D0}" destId="{200E3E02-E753-4C1B-B9ED-ECD96A2AA6DA}" srcOrd="0" destOrd="0" presId="urn:microsoft.com/office/officeart/2005/8/layout/vList2"/>
    <dgm:cxn modelId="{C35DD8B8-F043-49DA-947D-8510135A6997}" srcId="{78A11B7A-284F-4C05-BB1C-130BDC27483B}" destId="{4002CB7A-2DB0-41B4-AF84-44042FA2CBD7}" srcOrd="2" destOrd="0" parTransId="{50AE1FCF-EDBB-4A0E-B17F-F63F98DD7B96}" sibTransId="{B6335EE5-F78C-49D6-A557-143DCA30F62F}"/>
    <dgm:cxn modelId="{FDB53C86-D52B-43CF-81B1-C387970AE018}" srcId="{78A11B7A-284F-4C05-BB1C-130BDC27483B}" destId="{E19DF524-74E1-4E33-99EB-945FB43EC7D0}" srcOrd="0" destOrd="0" parTransId="{8E789B22-2EE1-46DF-BBDF-9109BD44BD7A}" sibTransId="{C491B55C-A2DD-42C6-A9C9-6ADF56D7C5BB}"/>
    <dgm:cxn modelId="{F936CC67-1BB1-4E95-811D-E969CD56F5A8}" type="presOf" srcId="{BEAA15D9-3D06-4385-9E41-52819F98C9B9}" destId="{ABA1AF3C-D55E-48B0-9D06-279B6E69350E}" srcOrd="0" destOrd="0" presId="urn:microsoft.com/office/officeart/2005/8/layout/vList2"/>
    <dgm:cxn modelId="{4356ED21-C8B8-4A60-A8C5-E5A27F4AAEB1}" type="presOf" srcId="{88B63527-DF64-4A96-A014-8E8517C8E2D7}" destId="{DD569ADB-D4DA-4C85-BC32-6C3BC48DF7CD}" srcOrd="0" destOrd="0" presId="urn:microsoft.com/office/officeart/2005/8/layout/vList2"/>
    <dgm:cxn modelId="{1FC196F6-BE9C-485B-A656-14C4DEC3EC10}" type="presParOf" srcId="{3496EE15-F8C1-40E6-BD9A-B6FBC4F13B80}" destId="{200E3E02-E753-4C1B-B9ED-ECD96A2AA6DA}" srcOrd="0" destOrd="0" presId="urn:microsoft.com/office/officeart/2005/8/layout/vList2"/>
    <dgm:cxn modelId="{2DB51082-47FF-4450-B2D4-FB4CE618D4D6}" type="presParOf" srcId="{3496EE15-F8C1-40E6-BD9A-B6FBC4F13B80}" destId="{B7E2FDDE-0391-4BCD-840D-475A05741558}" srcOrd="1" destOrd="0" presId="urn:microsoft.com/office/officeart/2005/8/layout/vList2"/>
    <dgm:cxn modelId="{38338760-BA2F-4F6F-BEC5-E771B922B80D}" type="presParOf" srcId="{3496EE15-F8C1-40E6-BD9A-B6FBC4F13B80}" destId="{DD569ADB-D4DA-4C85-BC32-6C3BC48DF7CD}" srcOrd="2" destOrd="0" presId="urn:microsoft.com/office/officeart/2005/8/layout/vList2"/>
    <dgm:cxn modelId="{B31FC94D-1911-4BAF-A6A9-6C4F137DBDD9}" type="presParOf" srcId="{3496EE15-F8C1-40E6-BD9A-B6FBC4F13B80}" destId="{940FEBDE-CA28-4312-BD84-7383061899BF}" srcOrd="3" destOrd="0" presId="urn:microsoft.com/office/officeart/2005/8/layout/vList2"/>
    <dgm:cxn modelId="{58F4ABE1-F84B-4A5C-93B7-0D0887F08785}" type="presParOf" srcId="{3496EE15-F8C1-40E6-BD9A-B6FBC4F13B80}" destId="{E115067D-56B5-45E3-8801-D6B97A09C8EA}" srcOrd="4" destOrd="0" presId="urn:microsoft.com/office/officeart/2005/8/layout/vList2"/>
    <dgm:cxn modelId="{D7BD0235-D9A9-4E62-A5A0-AD67C6A1F908}" type="presParOf" srcId="{3496EE15-F8C1-40E6-BD9A-B6FBC4F13B80}" destId="{32378F4B-9926-4AEC-94EB-E70A23064146}" srcOrd="5" destOrd="0" presId="urn:microsoft.com/office/officeart/2005/8/layout/vList2"/>
    <dgm:cxn modelId="{76A6CE9C-ACBD-4031-9B94-36FC70DB6D98}" type="presParOf" srcId="{3496EE15-F8C1-40E6-BD9A-B6FBC4F13B80}" destId="{ABA1AF3C-D55E-48B0-9D06-279B6E69350E}" srcOrd="6" destOrd="0" presId="urn:microsoft.com/office/officeart/2005/8/layout/vList2"/>
  </dgm:cxnLst>
  <dgm:bg/>
  <dgm:whole/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FA8188E0-148D-45D0-B662-050A1D4B4D15}" type="doc">
      <dgm:prSet loTypeId="urn:microsoft.com/office/officeart/2005/8/layout/vList2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A5FAF4B7-871D-4647-80A4-CFBFC4646D79}">
      <dgm:prSet/>
      <dgm:spPr/>
      <dgm:t>
        <a:bodyPr/>
        <a:lstStyle/>
        <a:p>
          <a:pPr rtl="0"/>
          <a:r>
            <a:rPr lang="fr-FR" b="1" dirty="0" smtClean="0"/>
            <a:t>Épaisseur (border-</a:t>
          </a:r>
          <a:r>
            <a:rPr lang="fr-FR" b="1" dirty="0" err="1" smtClean="0"/>
            <a:t>width</a:t>
          </a:r>
          <a:r>
            <a:rPr lang="fr-FR" b="1" dirty="0" smtClean="0"/>
            <a:t>) </a:t>
          </a:r>
          <a:r>
            <a:rPr lang="fr-FR" dirty="0" err="1" smtClean="0">
              <a:solidFill>
                <a:srgbClr val="0000FF"/>
              </a:solidFill>
            </a:rPr>
            <a:t>thin</a:t>
          </a:r>
          <a:r>
            <a:rPr lang="fr-FR" dirty="0" smtClean="0">
              <a:solidFill>
                <a:srgbClr val="0000FF"/>
              </a:solidFill>
            </a:rPr>
            <a:t>/medium/</a:t>
          </a:r>
          <a:r>
            <a:rPr lang="fr-FR" dirty="0" err="1" smtClean="0">
              <a:solidFill>
                <a:srgbClr val="0000FF"/>
              </a:solidFill>
            </a:rPr>
            <a:t>thick</a:t>
          </a:r>
          <a:r>
            <a:rPr lang="fr-FR" dirty="0" smtClean="0">
              <a:solidFill>
                <a:srgbClr val="0000FF"/>
              </a:solidFill>
            </a:rPr>
            <a:t> ou valeur numérique</a:t>
          </a:r>
          <a:endParaRPr lang="fr-FR" dirty="0">
            <a:solidFill>
              <a:srgbClr val="0000FF"/>
            </a:solidFill>
          </a:endParaRPr>
        </a:p>
      </dgm:t>
    </dgm:pt>
    <dgm:pt modelId="{8BE39D41-DB02-48AB-9307-61BA412DD383}" type="parTrans" cxnId="{9A738358-89AD-4D10-8609-AF6F8CCC4026}">
      <dgm:prSet/>
      <dgm:spPr/>
      <dgm:t>
        <a:bodyPr/>
        <a:lstStyle/>
        <a:p>
          <a:endParaRPr lang="fr-FR"/>
        </a:p>
      </dgm:t>
    </dgm:pt>
    <dgm:pt modelId="{963A748B-013F-4475-8602-B4047494CEEC}" type="sibTrans" cxnId="{9A738358-89AD-4D10-8609-AF6F8CCC4026}">
      <dgm:prSet/>
      <dgm:spPr/>
      <dgm:t>
        <a:bodyPr/>
        <a:lstStyle/>
        <a:p>
          <a:endParaRPr lang="fr-FR"/>
        </a:p>
      </dgm:t>
    </dgm:pt>
    <dgm:pt modelId="{C96BEE7B-D306-41C2-9A01-B4FB74FDCD06}">
      <dgm:prSet/>
      <dgm:spPr/>
      <dgm:t>
        <a:bodyPr/>
        <a:lstStyle/>
        <a:p>
          <a:pPr rtl="0"/>
          <a:r>
            <a:rPr lang="fr-FR" b="1" dirty="0" smtClean="0"/>
            <a:t>Style (border-style)</a:t>
          </a:r>
        </a:p>
        <a:p>
          <a:pPr rtl="0"/>
          <a:r>
            <a:rPr lang="fr-FR" dirty="0" err="1" smtClean="0">
              <a:solidFill>
                <a:srgbClr val="0000FF"/>
              </a:solidFill>
            </a:rPr>
            <a:t>Solid</a:t>
          </a:r>
          <a:r>
            <a:rPr lang="fr-FR" dirty="0" smtClean="0">
              <a:solidFill>
                <a:srgbClr val="0000FF"/>
              </a:solidFill>
            </a:rPr>
            <a:t>/</a:t>
          </a:r>
          <a:r>
            <a:rPr lang="fr-FR" dirty="0" err="1" smtClean="0">
              <a:solidFill>
                <a:srgbClr val="0000FF"/>
              </a:solidFill>
            </a:rPr>
            <a:t>dotted</a:t>
          </a:r>
          <a:r>
            <a:rPr lang="fr-FR" dirty="0" smtClean="0">
              <a:solidFill>
                <a:srgbClr val="0000FF"/>
              </a:solidFill>
            </a:rPr>
            <a:t>/</a:t>
          </a:r>
          <a:r>
            <a:rPr lang="fr-FR" dirty="0" err="1" smtClean="0">
              <a:solidFill>
                <a:srgbClr val="0000FF"/>
              </a:solidFill>
            </a:rPr>
            <a:t>dashed</a:t>
          </a:r>
          <a:r>
            <a:rPr lang="fr-FR" dirty="0" smtClean="0">
              <a:solidFill>
                <a:srgbClr val="0000FF"/>
              </a:solidFill>
            </a:rPr>
            <a:t>/…</a:t>
          </a:r>
          <a:endParaRPr lang="fr-FR" dirty="0"/>
        </a:p>
      </dgm:t>
    </dgm:pt>
    <dgm:pt modelId="{54041D71-B5DB-4482-91D4-D009C2BD6B64}" type="parTrans" cxnId="{75EF82DA-8BBD-4BF6-AB38-C82F16188E71}">
      <dgm:prSet/>
      <dgm:spPr/>
      <dgm:t>
        <a:bodyPr/>
        <a:lstStyle/>
        <a:p>
          <a:endParaRPr lang="fr-FR"/>
        </a:p>
      </dgm:t>
    </dgm:pt>
    <dgm:pt modelId="{5F4B56C8-B496-40B3-B6D7-780080E49ED1}" type="sibTrans" cxnId="{75EF82DA-8BBD-4BF6-AB38-C82F16188E71}">
      <dgm:prSet/>
      <dgm:spPr/>
      <dgm:t>
        <a:bodyPr/>
        <a:lstStyle/>
        <a:p>
          <a:endParaRPr lang="fr-FR"/>
        </a:p>
      </dgm:t>
    </dgm:pt>
    <dgm:pt modelId="{E0CC2241-9054-491D-92FA-5DE46C72D438}">
      <dgm:prSet/>
      <dgm:spPr/>
      <dgm:t>
        <a:bodyPr/>
        <a:lstStyle/>
        <a:p>
          <a:pPr rtl="0"/>
          <a:r>
            <a:rPr lang="fr-FR" b="1" dirty="0" smtClean="0"/>
            <a:t>Couleur (border-</a:t>
          </a:r>
          <a:r>
            <a:rPr lang="fr-FR" b="1" dirty="0" err="1" smtClean="0"/>
            <a:t>color</a:t>
          </a:r>
          <a:r>
            <a:rPr lang="fr-FR" b="1" dirty="0" smtClean="0"/>
            <a:t>) </a:t>
          </a:r>
          <a:r>
            <a:rPr lang="fr-FR" dirty="0" smtClean="0"/>
            <a:t> </a:t>
          </a:r>
          <a:r>
            <a:rPr lang="fr-FR" dirty="0" smtClean="0">
              <a:solidFill>
                <a:srgbClr val="0000FF"/>
              </a:solidFill>
            </a:rPr>
            <a:t>une couleur </a:t>
          </a:r>
          <a:endParaRPr lang="fr-FR" dirty="0">
            <a:solidFill>
              <a:srgbClr val="0000FF"/>
            </a:solidFill>
          </a:endParaRPr>
        </a:p>
      </dgm:t>
    </dgm:pt>
    <dgm:pt modelId="{F13864DD-B7C7-4AA8-982D-2AFB9D3360D2}" type="parTrans" cxnId="{D36D07D4-C96E-49F2-8FCE-5ECE5CAE645A}">
      <dgm:prSet/>
      <dgm:spPr/>
      <dgm:t>
        <a:bodyPr/>
        <a:lstStyle/>
        <a:p>
          <a:endParaRPr lang="fr-FR"/>
        </a:p>
      </dgm:t>
    </dgm:pt>
    <dgm:pt modelId="{A744CE82-AF97-4BE3-B883-02E2281B11F7}" type="sibTrans" cxnId="{D36D07D4-C96E-49F2-8FCE-5ECE5CAE645A}">
      <dgm:prSet/>
      <dgm:spPr/>
      <dgm:t>
        <a:bodyPr/>
        <a:lstStyle/>
        <a:p>
          <a:endParaRPr lang="fr-FR"/>
        </a:p>
      </dgm:t>
    </dgm:pt>
    <dgm:pt modelId="{0E40C8BA-8672-46F4-917F-30BCFD178572}" type="pres">
      <dgm:prSet presAssocID="{FA8188E0-148D-45D0-B662-050A1D4B4D1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55AB4A74-DAAC-4DBA-B3F4-CB4121D34706}" type="pres">
      <dgm:prSet presAssocID="{A5FAF4B7-871D-4647-80A4-CFBFC4646D79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E1BE347-2751-4C99-98A6-63FEDE5144C1}" type="pres">
      <dgm:prSet presAssocID="{963A748B-013F-4475-8602-B4047494CEEC}" presName="spacer" presStyleCnt="0"/>
      <dgm:spPr/>
    </dgm:pt>
    <dgm:pt modelId="{42637BFD-7BA0-475B-BABA-89AE74F49383}" type="pres">
      <dgm:prSet presAssocID="{C96BEE7B-D306-41C2-9A01-B4FB74FDCD06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4393E9F-7387-42B2-B7FC-BEE31302F59B}" type="pres">
      <dgm:prSet presAssocID="{5F4B56C8-B496-40B3-B6D7-780080E49ED1}" presName="spacer" presStyleCnt="0"/>
      <dgm:spPr/>
    </dgm:pt>
    <dgm:pt modelId="{437A22E9-BC2E-4563-82BF-92B54793DD14}" type="pres">
      <dgm:prSet presAssocID="{E0CC2241-9054-491D-92FA-5DE46C72D438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35FB979E-620B-43DF-8FEA-6DB9A51D30F5}" type="presOf" srcId="{FA8188E0-148D-45D0-B662-050A1D4B4D15}" destId="{0E40C8BA-8672-46F4-917F-30BCFD178572}" srcOrd="0" destOrd="0" presId="urn:microsoft.com/office/officeart/2005/8/layout/vList2"/>
    <dgm:cxn modelId="{ED207B7C-0378-4601-BD0E-507A6C5310E0}" type="presOf" srcId="{A5FAF4B7-871D-4647-80A4-CFBFC4646D79}" destId="{55AB4A74-DAAC-4DBA-B3F4-CB4121D34706}" srcOrd="0" destOrd="0" presId="urn:microsoft.com/office/officeart/2005/8/layout/vList2"/>
    <dgm:cxn modelId="{75EF82DA-8BBD-4BF6-AB38-C82F16188E71}" srcId="{FA8188E0-148D-45D0-B662-050A1D4B4D15}" destId="{C96BEE7B-D306-41C2-9A01-B4FB74FDCD06}" srcOrd="1" destOrd="0" parTransId="{54041D71-B5DB-4482-91D4-D009C2BD6B64}" sibTransId="{5F4B56C8-B496-40B3-B6D7-780080E49ED1}"/>
    <dgm:cxn modelId="{D36D07D4-C96E-49F2-8FCE-5ECE5CAE645A}" srcId="{FA8188E0-148D-45D0-B662-050A1D4B4D15}" destId="{E0CC2241-9054-491D-92FA-5DE46C72D438}" srcOrd="2" destOrd="0" parTransId="{F13864DD-B7C7-4AA8-982D-2AFB9D3360D2}" sibTransId="{A744CE82-AF97-4BE3-B883-02E2281B11F7}"/>
    <dgm:cxn modelId="{631F330D-3265-48F4-B638-3E12007885C7}" type="presOf" srcId="{E0CC2241-9054-491D-92FA-5DE46C72D438}" destId="{437A22E9-BC2E-4563-82BF-92B54793DD14}" srcOrd="0" destOrd="0" presId="urn:microsoft.com/office/officeart/2005/8/layout/vList2"/>
    <dgm:cxn modelId="{9A738358-89AD-4D10-8609-AF6F8CCC4026}" srcId="{FA8188E0-148D-45D0-B662-050A1D4B4D15}" destId="{A5FAF4B7-871D-4647-80A4-CFBFC4646D79}" srcOrd="0" destOrd="0" parTransId="{8BE39D41-DB02-48AB-9307-61BA412DD383}" sibTransId="{963A748B-013F-4475-8602-B4047494CEEC}"/>
    <dgm:cxn modelId="{10FE8601-8FE6-4EFD-A8A3-8ED46D7B1BB4}" type="presOf" srcId="{C96BEE7B-D306-41C2-9A01-B4FB74FDCD06}" destId="{42637BFD-7BA0-475B-BABA-89AE74F49383}" srcOrd="0" destOrd="0" presId="urn:microsoft.com/office/officeart/2005/8/layout/vList2"/>
    <dgm:cxn modelId="{AA5842AC-8523-4B30-A6B0-31593D8B6C8A}" type="presParOf" srcId="{0E40C8BA-8672-46F4-917F-30BCFD178572}" destId="{55AB4A74-DAAC-4DBA-B3F4-CB4121D34706}" srcOrd="0" destOrd="0" presId="urn:microsoft.com/office/officeart/2005/8/layout/vList2"/>
    <dgm:cxn modelId="{D3D601A3-B305-4D0B-83FE-08B2ED840360}" type="presParOf" srcId="{0E40C8BA-8672-46F4-917F-30BCFD178572}" destId="{9E1BE347-2751-4C99-98A6-63FEDE5144C1}" srcOrd="1" destOrd="0" presId="urn:microsoft.com/office/officeart/2005/8/layout/vList2"/>
    <dgm:cxn modelId="{8C88DE30-93AC-4E80-8FC8-098298B321D7}" type="presParOf" srcId="{0E40C8BA-8672-46F4-917F-30BCFD178572}" destId="{42637BFD-7BA0-475B-BABA-89AE74F49383}" srcOrd="2" destOrd="0" presId="urn:microsoft.com/office/officeart/2005/8/layout/vList2"/>
    <dgm:cxn modelId="{D958398A-04A8-4B30-830F-640905FD80A6}" type="presParOf" srcId="{0E40C8BA-8672-46F4-917F-30BCFD178572}" destId="{54393E9F-7387-42B2-B7FC-BEE31302F59B}" srcOrd="3" destOrd="0" presId="urn:microsoft.com/office/officeart/2005/8/layout/vList2"/>
    <dgm:cxn modelId="{504A5995-A7AE-4130-BB26-A6AC6A229F1F}" type="presParOf" srcId="{0E40C8BA-8672-46F4-917F-30BCFD178572}" destId="{437A22E9-BC2E-4563-82BF-92B54793DD14}" srcOrd="4" destOrd="0" presId="urn:microsoft.com/office/officeart/2005/8/layout/vList2"/>
  </dgm:cxnLst>
  <dgm:bg/>
  <dgm:whole/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FA8188E0-148D-45D0-B662-050A1D4B4D15}" type="doc">
      <dgm:prSet loTypeId="urn:microsoft.com/office/officeart/2005/8/layout/vList2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A5FAF4B7-871D-4647-80A4-CFBFC4646D79}">
      <dgm:prSet custT="1"/>
      <dgm:spPr/>
      <dgm:t>
        <a:bodyPr/>
        <a:lstStyle/>
        <a:p>
          <a:pPr rtl="0"/>
          <a:r>
            <a:rPr lang="fr-FR" sz="1800" b="1" dirty="0" smtClean="0"/>
            <a:t>CSS</a:t>
          </a:r>
        </a:p>
        <a:p>
          <a:pPr rtl="0"/>
          <a:r>
            <a:rPr lang="fr-FR" sz="1800" b="1" dirty="0" smtClean="0">
              <a:solidFill>
                <a:srgbClr val="0000FF"/>
              </a:solidFill>
            </a:rPr>
            <a:t>.bordure </a:t>
          </a:r>
          <a:r>
            <a:rPr lang="fr-FR" sz="1800" b="0" dirty="0" smtClean="0">
              <a:solidFill>
                <a:srgbClr val="0000FF"/>
              </a:solidFill>
            </a:rPr>
            <a:t>{</a:t>
          </a:r>
        </a:p>
        <a:p>
          <a:pPr rtl="0"/>
          <a:r>
            <a:rPr lang="fr-FR" sz="1800" b="0" dirty="0" smtClean="0">
              <a:solidFill>
                <a:srgbClr val="0000FF"/>
              </a:solidFill>
            </a:rPr>
            <a:t>	</a:t>
          </a:r>
          <a:r>
            <a:rPr lang="fr-FR" sz="1800" b="0" dirty="0" err="1" smtClean="0">
              <a:solidFill>
                <a:srgbClr val="0000FF"/>
              </a:solidFill>
            </a:rPr>
            <a:t>width</a:t>
          </a:r>
          <a:r>
            <a:rPr lang="fr-FR" sz="1800" b="0" dirty="0" smtClean="0">
              <a:solidFill>
                <a:srgbClr val="0000FF"/>
              </a:solidFill>
            </a:rPr>
            <a:t>: 10em ;</a:t>
          </a:r>
        </a:p>
        <a:p>
          <a:pPr rtl="0"/>
          <a:r>
            <a:rPr lang="fr-FR" sz="1800" b="0" dirty="0" smtClean="0">
              <a:solidFill>
                <a:srgbClr val="0000FF"/>
              </a:solidFill>
            </a:rPr>
            <a:t>	border-right: 1px </a:t>
          </a:r>
          <a:r>
            <a:rPr lang="fr-FR" sz="1800" b="0" dirty="0" err="1" smtClean="0">
              <a:solidFill>
                <a:srgbClr val="0000FF"/>
              </a:solidFill>
            </a:rPr>
            <a:t>solid</a:t>
          </a:r>
          <a:r>
            <a:rPr lang="fr-FR" sz="1800" b="0" dirty="0" smtClean="0">
              <a:solidFill>
                <a:srgbClr val="0000FF"/>
              </a:solidFill>
            </a:rPr>
            <a:t> </a:t>
          </a:r>
          <a:r>
            <a:rPr lang="fr-FR" sz="1800" b="0" dirty="0" err="1" smtClean="0">
              <a:solidFill>
                <a:srgbClr val="0000FF"/>
              </a:solidFill>
            </a:rPr>
            <a:t>red</a:t>
          </a:r>
          <a:r>
            <a:rPr lang="fr-FR" sz="1800" b="0" dirty="0" smtClean="0">
              <a:solidFill>
                <a:srgbClr val="0000FF"/>
              </a:solidFill>
            </a:rPr>
            <a:t>;</a:t>
          </a:r>
        </a:p>
        <a:p>
          <a:pPr rtl="0"/>
          <a:r>
            <a:rPr lang="fr-FR" sz="1800" b="0" dirty="0" smtClean="0">
              <a:solidFill>
                <a:srgbClr val="0000FF"/>
              </a:solidFill>
            </a:rPr>
            <a:t>}</a:t>
          </a:r>
          <a:endParaRPr lang="fr-FR" sz="1800" dirty="0">
            <a:solidFill>
              <a:srgbClr val="0000FF"/>
            </a:solidFill>
          </a:endParaRPr>
        </a:p>
      </dgm:t>
    </dgm:pt>
    <dgm:pt modelId="{8BE39D41-DB02-48AB-9307-61BA412DD383}" type="parTrans" cxnId="{9A738358-89AD-4D10-8609-AF6F8CCC4026}">
      <dgm:prSet/>
      <dgm:spPr/>
      <dgm:t>
        <a:bodyPr/>
        <a:lstStyle/>
        <a:p>
          <a:endParaRPr lang="fr-FR" sz="1800"/>
        </a:p>
      </dgm:t>
    </dgm:pt>
    <dgm:pt modelId="{963A748B-013F-4475-8602-B4047494CEEC}" type="sibTrans" cxnId="{9A738358-89AD-4D10-8609-AF6F8CCC4026}">
      <dgm:prSet/>
      <dgm:spPr/>
      <dgm:t>
        <a:bodyPr/>
        <a:lstStyle/>
        <a:p>
          <a:endParaRPr lang="fr-FR" sz="1800"/>
        </a:p>
      </dgm:t>
    </dgm:pt>
    <dgm:pt modelId="{C96BEE7B-D306-41C2-9A01-B4FB74FDCD06}">
      <dgm:prSet custT="1"/>
      <dgm:spPr/>
      <dgm:t>
        <a:bodyPr/>
        <a:lstStyle/>
        <a:p>
          <a:pPr rtl="0"/>
          <a:r>
            <a:rPr lang="fr-FR" sz="1800" b="1" dirty="0" smtClean="0"/>
            <a:t>HTML</a:t>
          </a:r>
        </a:p>
        <a:p>
          <a:pPr rtl="0"/>
          <a:r>
            <a:rPr lang="fr-FR" sz="1800" b="0" dirty="0" smtClean="0">
              <a:solidFill>
                <a:srgbClr val="0000FF"/>
              </a:solidFill>
            </a:rPr>
            <a:t>&lt;p class="bordure"&gt; test pour montrer un paragraphe de largeur 10em séparé par  un trait vertical à droite&lt;/p&gt;</a:t>
          </a:r>
          <a:endParaRPr lang="fr-FR" sz="1800" b="0" dirty="0">
            <a:solidFill>
              <a:srgbClr val="0000FF"/>
            </a:solidFill>
          </a:endParaRPr>
        </a:p>
      </dgm:t>
    </dgm:pt>
    <dgm:pt modelId="{54041D71-B5DB-4482-91D4-D009C2BD6B64}" type="parTrans" cxnId="{75EF82DA-8BBD-4BF6-AB38-C82F16188E71}">
      <dgm:prSet/>
      <dgm:spPr/>
      <dgm:t>
        <a:bodyPr/>
        <a:lstStyle/>
        <a:p>
          <a:endParaRPr lang="fr-FR" sz="1800"/>
        </a:p>
      </dgm:t>
    </dgm:pt>
    <dgm:pt modelId="{5F4B56C8-B496-40B3-B6D7-780080E49ED1}" type="sibTrans" cxnId="{75EF82DA-8BBD-4BF6-AB38-C82F16188E71}">
      <dgm:prSet/>
      <dgm:spPr/>
      <dgm:t>
        <a:bodyPr/>
        <a:lstStyle/>
        <a:p>
          <a:endParaRPr lang="fr-FR" sz="1800"/>
        </a:p>
      </dgm:t>
    </dgm:pt>
    <dgm:pt modelId="{0E40C8BA-8672-46F4-917F-30BCFD178572}" type="pres">
      <dgm:prSet presAssocID="{FA8188E0-148D-45D0-B662-050A1D4B4D1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55AB4A74-DAAC-4DBA-B3F4-CB4121D34706}" type="pres">
      <dgm:prSet presAssocID="{A5FAF4B7-871D-4647-80A4-CFBFC4646D79}" presName="parentText" presStyleLbl="node1" presStyleIdx="0" presStyleCnt="2" custScaleY="109205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E1BE347-2751-4C99-98A6-63FEDE5144C1}" type="pres">
      <dgm:prSet presAssocID="{963A748B-013F-4475-8602-B4047494CEEC}" presName="spacer" presStyleCnt="0"/>
      <dgm:spPr/>
    </dgm:pt>
    <dgm:pt modelId="{42637BFD-7BA0-475B-BABA-89AE74F49383}" type="pres">
      <dgm:prSet presAssocID="{C96BEE7B-D306-41C2-9A01-B4FB74FDCD06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2E2F670F-D8FA-4AAC-8FF6-EE484EAD2FF7}" type="presOf" srcId="{A5FAF4B7-871D-4647-80A4-CFBFC4646D79}" destId="{55AB4A74-DAAC-4DBA-B3F4-CB4121D34706}" srcOrd="0" destOrd="0" presId="urn:microsoft.com/office/officeart/2005/8/layout/vList2"/>
    <dgm:cxn modelId="{9A738358-89AD-4D10-8609-AF6F8CCC4026}" srcId="{FA8188E0-148D-45D0-B662-050A1D4B4D15}" destId="{A5FAF4B7-871D-4647-80A4-CFBFC4646D79}" srcOrd="0" destOrd="0" parTransId="{8BE39D41-DB02-48AB-9307-61BA412DD383}" sibTransId="{963A748B-013F-4475-8602-B4047494CEEC}"/>
    <dgm:cxn modelId="{75EF82DA-8BBD-4BF6-AB38-C82F16188E71}" srcId="{FA8188E0-148D-45D0-B662-050A1D4B4D15}" destId="{C96BEE7B-D306-41C2-9A01-B4FB74FDCD06}" srcOrd="1" destOrd="0" parTransId="{54041D71-B5DB-4482-91D4-D009C2BD6B64}" sibTransId="{5F4B56C8-B496-40B3-B6D7-780080E49ED1}"/>
    <dgm:cxn modelId="{4616CA77-ED81-4750-A13C-BEE9043D8DBD}" type="presOf" srcId="{FA8188E0-148D-45D0-B662-050A1D4B4D15}" destId="{0E40C8BA-8672-46F4-917F-30BCFD178572}" srcOrd="0" destOrd="0" presId="urn:microsoft.com/office/officeart/2005/8/layout/vList2"/>
    <dgm:cxn modelId="{200E9793-2087-47AC-9E3E-C5ED0B5D44FB}" type="presOf" srcId="{C96BEE7B-D306-41C2-9A01-B4FB74FDCD06}" destId="{42637BFD-7BA0-475B-BABA-89AE74F49383}" srcOrd="0" destOrd="0" presId="urn:microsoft.com/office/officeart/2005/8/layout/vList2"/>
    <dgm:cxn modelId="{EAEB5C2D-DB5C-4772-AF91-48BCD21DD67E}" type="presParOf" srcId="{0E40C8BA-8672-46F4-917F-30BCFD178572}" destId="{55AB4A74-DAAC-4DBA-B3F4-CB4121D34706}" srcOrd="0" destOrd="0" presId="urn:microsoft.com/office/officeart/2005/8/layout/vList2"/>
    <dgm:cxn modelId="{B1601FCA-892C-4C9D-95CF-2B7023AEC400}" type="presParOf" srcId="{0E40C8BA-8672-46F4-917F-30BCFD178572}" destId="{9E1BE347-2751-4C99-98A6-63FEDE5144C1}" srcOrd="1" destOrd="0" presId="urn:microsoft.com/office/officeart/2005/8/layout/vList2"/>
    <dgm:cxn modelId="{6D2AF1C0-A7F9-44D2-800B-96BB66297051}" type="presParOf" srcId="{0E40C8BA-8672-46F4-917F-30BCFD178572}" destId="{42637BFD-7BA0-475B-BABA-89AE74F49383}" srcOrd="2" destOrd="0" presId="urn:microsoft.com/office/officeart/2005/8/layout/vList2"/>
  </dgm:cxnLst>
  <dgm:bg/>
  <dgm:whole/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FA8188E0-148D-45D0-B662-050A1D4B4D15}" type="doc">
      <dgm:prSet loTypeId="urn:microsoft.com/office/officeart/2005/8/layout/vList2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A5FAF4B7-871D-4647-80A4-CFBFC4646D79}">
      <dgm:prSet custT="1"/>
      <dgm:spPr/>
      <dgm:t>
        <a:bodyPr/>
        <a:lstStyle/>
        <a:p>
          <a:pPr rtl="0"/>
          <a:r>
            <a:rPr lang="fr-FR" sz="1800" b="1" dirty="0" smtClean="0"/>
            <a:t>CSS</a:t>
          </a:r>
        </a:p>
        <a:p>
          <a:pPr rtl="0"/>
          <a:r>
            <a:rPr lang="fr-FR" sz="1800" b="1" dirty="0" err="1" smtClean="0">
              <a:solidFill>
                <a:srgbClr val="0000FF"/>
              </a:solidFill>
            </a:rPr>
            <a:t>div</a:t>
          </a:r>
          <a:r>
            <a:rPr lang="fr-FR" sz="1800" b="1" dirty="0" smtClean="0">
              <a:solidFill>
                <a:srgbClr val="0000FF"/>
              </a:solidFill>
            </a:rPr>
            <a:t>#global </a:t>
          </a:r>
          <a:r>
            <a:rPr lang="fr-FR" sz="1800" b="0" dirty="0" smtClean="0">
              <a:solidFill>
                <a:srgbClr val="0000FF"/>
              </a:solidFill>
            </a:rPr>
            <a:t>{</a:t>
          </a:r>
        </a:p>
        <a:p>
          <a:pPr rtl="0"/>
          <a:r>
            <a:rPr lang="fr-FR" sz="1800" b="0" dirty="0" smtClean="0">
              <a:solidFill>
                <a:srgbClr val="0000FF"/>
              </a:solidFill>
            </a:rPr>
            <a:t>  </a:t>
          </a:r>
          <a:r>
            <a:rPr lang="fr-FR" sz="1800" b="0" dirty="0" err="1" smtClean="0">
              <a:solidFill>
                <a:srgbClr val="0000FF"/>
              </a:solidFill>
            </a:rPr>
            <a:t>width</a:t>
          </a:r>
          <a:r>
            <a:rPr lang="fr-FR" sz="1800" b="0" dirty="0" smtClean="0">
              <a:solidFill>
                <a:srgbClr val="0000FF"/>
              </a:solidFill>
            </a:rPr>
            <a:t>: 300px;</a:t>
          </a:r>
        </a:p>
        <a:p>
          <a:pPr rtl="0"/>
          <a:r>
            <a:rPr lang="fr-FR" sz="1800" b="0" dirty="0" smtClean="0">
              <a:solidFill>
                <a:srgbClr val="0000FF"/>
              </a:solidFill>
            </a:rPr>
            <a:t>  </a:t>
          </a:r>
          <a:r>
            <a:rPr lang="fr-FR" sz="1800" b="0" dirty="0" err="1" smtClean="0">
              <a:solidFill>
                <a:srgbClr val="0000FF"/>
              </a:solidFill>
            </a:rPr>
            <a:t>height</a:t>
          </a:r>
          <a:r>
            <a:rPr lang="fr-FR" sz="1800" b="0" dirty="0" smtClean="0">
              <a:solidFill>
                <a:srgbClr val="0000FF"/>
              </a:solidFill>
            </a:rPr>
            <a:t>: 200px;</a:t>
          </a:r>
        </a:p>
        <a:p>
          <a:pPr rtl="0"/>
          <a:r>
            <a:rPr lang="fr-FR" sz="1800" b="0" dirty="0" smtClean="0">
              <a:solidFill>
                <a:srgbClr val="0000FF"/>
              </a:solidFill>
            </a:rPr>
            <a:t>  background-</a:t>
          </a:r>
          <a:r>
            <a:rPr lang="fr-FR" sz="1800" b="0" dirty="0" err="1" smtClean="0">
              <a:solidFill>
                <a:srgbClr val="0000FF"/>
              </a:solidFill>
            </a:rPr>
            <a:t>color</a:t>
          </a:r>
          <a:r>
            <a:rPr lang="fr-FR" sz="1800" b="0" dirty="0" smtClean="0">
              <a:solidFill>
                <a:srgbClr val="0000FF"/>
              </a:solidFill>
            </a:rPr>
            <a:t>: </a:t>
          </a:r>
          <a:r>
            <a:rPr lang="fr-FR" sz="1800" b="0" dirty="0" err="1" smtClean="0">
              <a:solidFill>
                <a:srgbClr val="0000FF"/>
              </a:solidFill>
            </a:rPr>
            <a:t>yellow</a:t>
          </a:r>
          <a:r>
            <a:rPr lang="fr-FR" sz="1800" b="0" dirty="0" smtClean="0">
              <a:solidFill>
                <a:srgbClr val="0000FF"/>
              </a:solidFill>
            </a:rPr>
            <a:t>;</a:t>
          </a:r>
        </a:p>
        <a:p>
          <a:pPr rtl="0"/>
          <a:r>
            <a:rPr lang="fr-FR" sz="1800" b="0" dirty="0" smtClean="0">
              <a:solidFill>
                <a:srgbClr val="0000FF"/>
              </a:solidFill>
            </a:rPr>
            <a:t>  background-image: url(gb.jpg);</a:t>
          </a:r>
        </a:p>
        <a:p>
          <a:pPr rtl="0"/>
          <a:r>
            <a:rPr lang="fr-FR" sz="1800" b="0" dirty="0" smtClean="0">
              <a:solidFill>
                <a:srgbClr val="0000FF"/>
              </a:solidFill>
            </a:rPr>
            <a:t>  background-</a:t>
          </a:r>
          <a:r>
            <a:rPr lang="fr-FR" sz="1800" b="0" dirty="0" err="1" smtClean="0">
              <a:solidFill>
                <a:srgbClr val="0000FF"/>
              </a:solidFill>
            </a:rPr>
            <a:t>repeat</a:t>
          </a:r>
          <a:r>
            <a:rPr lang="fr-FR" sz="1800" b="0" dirty="0" smtClean="0">
              <a:solidFill>
                <a:srgbClr val="0000FF"/>
              </a:solidFill>
            </a:rPr>
            <a:t>: no-</a:t>
          </a:r>
          <a:r>
            <a:rPr lang="fr-FR" sz="1800" b="0" dirty="0" err="1" smtClean="0">
              <a:solidFill>
                <a:srgbClr val="0000FF"/>
              </a:solidFill>
            </a:rPr>
            <a:t>repeat</a:t>
          </a:r>
          <a:r>
            <a:rPr lang="fr-FR" sz="1800" b="0" dirty="0" smtClean="0">
              <a:solidFill>
                <a:srgbClr val="0000FF"/>
              </a:solidFill>
            </a:rPr>
            <a:t>;</a:t>
          </a:r>
        </a:p>
        <a:p>
          <a:pPr rtl="0"/>
          <a:r>
            <a:rPr lang="fr-FR" sz="1800" b="0" dirty="0" smtClean="0">
              <a:solidFill>
                <a:srgbClr val="0000FF"/>
              </a:solidFill>
            </a:rPr>
            <a:t>  background-position: right top;</a:t>
          </a:r>
        </a:p>
        <a:p>
          <a:pPr rtl="0"/>
          <a:r>
            <a:rPr lang="fr-FR" sz="1800" b="0" dirty="0" smtClean="0">
              <a:solidFill>
                <a:srgbClr val="0000FF"/>
              </a:solidFill>
            </a:rPr>
            <a:t>}</a:t>
          </a:r>
          <a:endParaRPr lang="fr-FR" sz="1800" dirty="0">
            <a:solidFill>
              <a:srgbClr val="0000FF"/>
            </a:solidFill>
          </a:endParaRPr>
        </a:p>
      </dgm:t>
    </dgm:pt>
    <dgm:pt modelId="{8BE39D41-DB02-48AB-9307-61BA412DD383}" type="parTrans" cxnId="{9A738358-89AD-4D10-8609-AF6F8CCC4026}">
      <dgm:prSet/>
      <dgm:spPr/>
      <dgm:t>
        <a:bodyPr/>
        <a:lstStyle/>
        <a:p>
          <a:endParaRPr lang="fr-FR" sz="1800"/>
        </a:p>
      </dgm:t>
    </dgm:pt>
    <dgm:pt modelId="{963A748B-013F-4475-8602-B4047494CEEC}" type="sibTrans" cxnId="{9A738358-89AD-4D10-8609-AF6F8CCC4026}">
      <dgm:prSet/>
      <dgm:spPr/>
      <dgm:t>
        <a:bodyPr/>
        <a:lstStyle/>
        <a:p>
          <a:endParaRPr lang="fr-FR" sz="1800"/>
        </a:p>
      </dgm:t>
    </dgm:pt>
    <dgm:pt modelId="{0E40C8BA-8672-46F4-917F-30BCFD178572}" type="pres">
      <dgm:prSet presAssocID="{FA8188E0-148D-45D0-B662-050A1D4B4D1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55AB4A74-DAAC-4DBA-B3F4-CB4121D34706}" type="pres">
      <dgm:prSet presAssocID="{A5FAF4B7-871D-4647-80A4-CFBFC4646D79}" presName="parentText" presStyleLbl="node1" presStyleIdx="0" presStyleCnt="1" custScaleY="109205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7F77401F-E91A-4FE8-9B5C-0770C2F15B0F}" type="presOf" srcId="{FA8188E0-148D-45D0-B662-050A1D4B4D15}" destId="{0E40C8BA-8672-46F4-917F-30BCFD178572}" srcOrd="0" destOrd="0" presId="urn:microsoft.com/office/officeart/2005/8/layout/vList2"/>
    <dgm:cxn modelId="{9A738358-89AD-4D10-8609-AF6F8CCC4026}" srcId="{FA8188E0-148D-45D0-B662-050A1D4B4D15}" destId="{A5FAF4B7-871D-4647-80A4-CFBFC4646D79}" srcOrd="0" destOrd="0" parTransId="{8BE39D41-DB02-48AB-9307-61BA412DD383}" sibTransId="{963A748B-013F-4475-8602-B4047494CEEC}"/>
    <dgm:cxn modelId="{247E035E-8A30-400D-9C35-2772DACC5938}" type="presOf" srcId="{A5FAF4B7-871D-4647-80A4-CFBFC4646D79}" destId="{55AB4A74-DAAC-4DBA-B3F4-CB4121D34706}" srcOrd="0" destOrd="0" presId="urn:microsoft.com/office/officeart/2005/8/layout/vList2"/>
    <dgm:cxn modelId="{6C90226C-2F3E-4042-8AF6-0DBDA40E6A8D}" type="presParOf" srcId="{0E40C8BA-8672-46F4-917F-30BCFD178572}" destId="{55AB4A74-DAAC-4DBA-B3F4-CB4121D34706}" srcOrd="0" destOrd="0" presId="urn:microsoft.com/office/officeart/2005/8/layout/vList2"/>
  </dgm:cxnLst>
  <dgm:bg/>
  <dgm:whole/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FA8188E0-148D-45D0-B662-050A1D4B4D15}" type="doc">
      <dgm:prSet loTypeId="urn:microsoft.com/office/officeart/2005/8/layout/vList2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A5FAF4B7-871D-4647-80A4-CFBFC4646D79}">
      <dgm:prSet custT="1"/>
      <dgm:spPr/>
      <dgm:t>
        <a:bodyPr/>
        <a:lstStyle/>
        <a:p>
          <a:pPr rtl="0"/>
          <a:r>
            <a:rPr lang="fr-FR" sz="1800" b="1" dirty="0" smtClean="0"/>
            <a:t>CSS</a:t>
          </a:r>
        </a:p>
        <a:p>
          <a:pPr rtl="0"/>
          <a:r>
            <a:rPr lang="fr-FR" sz="1800" b="1" dirty="0" err="1" smtClean="0">
              <a:solidFill>
                <a:srgbClr val="0000FF"/>
              </a:solidFill>
            </a:rPr>
            <a:t>div</a:t>
          </a:r>
          <a:r>
            <a:rPr lang="fr-FR" sz="1800" b="1" dirty="0" smtClean="0">
              <a:solidFill>
                <a:srgbClr val="0000FF"/>
              </a:solidFill>
            </a:rPr>
            <a:t>#global </a:t>
          </a:r>
          <a:r>
            <a:rPr lang="fr-FR" sz="1800" b="0" dirty="0" smtClean="0">
              <a:solidFill>
                <a:srgbClr val="0000FF"/>
              </a:solidFill>
            </a:rPr>
            <a:t>{</a:t>
          </a:r>
        </a:p>
        <a:p>
          <a:pPr rtl="0"/>
          <a:r>
            <a:rPr lang="fr-FR" sz="1800" b="0" dirty="0" smtClean="0">
              <a:solidFill>
                <a:srgbClr val="0000FF"/>
              </a:solidFill>
            </a:rPr>
            <a:t>  </a:t>
          </a:r>
          <a:r>
            <a:rPr lang="fr-FR" sz="1800" b="0" dirty="0" err="1" smtClean="0">
              <a:solidFill>
                <a:srgbClr val="0000FF"/>
              </a:solidFill>
            </a:rPr>
            <a:t>width</a:t>
          </a:r>
          <a:r>
            <a:rPr lang="fr-FR" sz="1800" b="0" dirty="0" smtClean="0">
              <a:solidFill>
                <a:srgbClr val="0000FF"/>
              </a:solidFill>
            </a:rPr>
            <a:t>: 300px;</a:t>
          </a:r>
        </a:p>
        <a:p>
          <a:pPr rtl="0"/>
          <a:r>
            <a:rPr lang="fr-FR" sz="1800" b="0" dirty="0" smtClean="0">
              <a:solidFill>
                <a:srgbClr val="0000FF"/>
              </a:solidFill>
            </a:rPr>
            <a:t>  </a:t>
          </a:r>
          <a:r>
            <a:rPr lang="fr-FR" sz="1800" b="0" dirty="0" err="1" smtClean="0">
              <a:solidFill>
                <a:srgbClr val="0000FF"/>
              </a:solidFill>
            </a:rPr>
            <a:t>height</a:t>
          </a:r>
          <a:r>
            <a:rPr lang="fr-FR" sz="1800" b="0" dirty="0" smtClean="0">
              <a:solidFill>
                <a:srgbClr val="0000FF"/>
              </a:solidFill>
            </a:rPr>
            <a:t>: 200px;</a:t>
          </a:r>
        </a:p>
        <a:p>
          <a:pPr rtl="0"/>
          <a:r>
            <a:rPr lang="fr-FR" sz="1800" b="0" dirty="0" smtClean="0">
              <a:solidFill>
                <a:srgbClr val="0000FF"/>
              </a:solidFill>
            </a:rPr>
            <a:t>  background-</a:t>
          </a:r>
          <a:r>
            <a:rPr lang="fr-FR" sz="1800" b="0" dirty="0" err="1" smtClean="0">
              <a:solidFill>
                <a:srgbClr val="0000FF"/>
              </a:solidFill>
            </a:rPr>
            <a:t>color</a:t>
          </a:r>
          <a:r>
            <a:rPr lang="fr-FR" sz="1800" b="0" dirty="0" smtClean="0">
              <a:solidFill>
                <a:srgbClr val="0000FF"/>
              </a:solidFill>
            </a:rPr>
            <a:t>: </a:t>
          </a:r>
          <a:r>
            <a:rPr lang="fr-FR" sz="1800" b="0" dirty="0" err="1" smtClean="0">
              <a:solidFill>
                <a:srgbClr val="0000FF"/>
              </a:solidFill>
            </a:rPr>
            <a:t>yellow</a:t>
          </a:r>
          <a:r>
            <a:rPr lang="fr-FR" sz="1800" b="0" dirty="0" smtClean="0">
              <a:solidFill>
                <a:srgbClr val="0000FF"/>
              </a:solidFill>
            </a:rPr>
            <a:t>;</a:t>
          </a:r>
        </a:p>
        <a:p>
          <a:pPr rtl="0"/>
          <a:r>
            <a:rPr lang="fr-FR" sz="1800" b="0" dirty="0" smtClean="0">
              <a:solidFill>
                <a:srgbClr val="0000FF"/>
              </a:solidFill>
            </a:rPr>
            <a:t>  background-image: url(gb.jpg);</a:t>
          </a:r>
        </a:p>
        <a:p>
          <a:pPr rtl="0"/>
          <a:r>
            <a:rPr lang="fr-FR" sz="1800" b="0" dirty="0" smtClean="0">
              <a:solidFill>
                <a:srgbClr val="0000FF"/>
              </a:solidFill>
            </a:rPr>
            <a:t>  background-</a:t>
          </a:r>
          <a:r>
            <a:rPr lang="fr-FR" sz="1800" b="0" dirty="0" err="1" smtClean="0">
              <a:solidFill>
                <a:srgbClr val="0000FF"/>
              </a:solidFill>
            </a:rPr>
            <a:t>repeat</a:t>
          </a:r>
          <a:r>
            <a:rPr lang="fr-FR" sz="1800" b="0" dirty="0" smtClean="0">
              <a:solidFill>
                <a:srgbClr val="0000FF"/>
              </a:solidFill>
            </a:rPr>
            <a:t>: no-</a:t>
          </a:r>
          <a:r>
            <a:rPr lang="fr-FR" sz="1800" b="0" dirty="0" err="1" smtClean="0">
              <a:solidFill>
                <a:srgbClr val="0000FF"/>
              </a:solidFill>
            </a:rPr>
            <a:t>repeat</a:t>
          </a:r>
          <a:r>
            <a:rPr lang="fr-FR" sz="1800" b="0" dirty="0" smtClean="0">
              <a:solidFill>
                <a:srgbClr val="0000FF"/>
              </a:solidFill>
            </a:rPr>
            <a:t>;</a:t>
          </a:r>
        </a:p>
        <a:p>
          <a:pPr rtl="0"/>
          <a:r>
            <a:rPr lang="fr-FR" sz="1800" b="0" dirty="0" smtClean="0">
              <a:solidFill>
                <a:srgbClr val="0000FF"/>
              </a:solidFill>
            </a:rPr>
            <a:t>  background-position: right top;</a:t>
          </a:r>
        </a:p>
        <a:p>
          <a:pPr rtl="0"/>
          <a:r>
            <a:rPr lang="fr-FR" sz="1800" b="0" dirty="0" smtClean="0">
              <a:solidFill>
                <a:srgbClr val="0000FF"/>
              </a:solidFill>
            </a:rPr>
            <a:t>}</a:t>
          </a:r>
          <a:endParaRPr lang="fr-FR" sz="1800" dirty="0">
            <a:solidFill>
              <a:srgbClr val="0000FF"/>
            </a:solidFill>
          </a:endParaRPr>
        </a:p>
      </dgm:t>
    </dgm:pt>
    <dgm:pt modelId="{8BE39D41-DB02-48AB-9307-61BA412DD383}" type="parTrans" cxnId="{9A738358-89AD-4D10-8609-AF6F8CCC4026}">
      <dgm:prSet/>
      <dgm:spPr/>
      <dgm:t>
        <a:bodyPr/>
        <a:lstStyle/>
        <a:p>
          <a:endParaRPr lang="fr-FR" sz="1800"/>
        </a:p>
      </dgm:t>
    </dgm:pt>
    <dgm:pt modelId="{963A748B-013F-4475-8602-B4047494CEEC}" type="sibTrans" cxnId="{9A738358-89AD-4D10-8609-AF6F8CCC4026}">
      <dgm:prSet/>
      <dgm:spPr/>
      <dgm:t>
        <a:bodyPr/>
        <a:lstStyle/>
        <a:p>
          <a:endParaRPr lang="fr-FR" sz="1800"/>
        </a:p>
      </dgm:t>
    </dgm:pt>
    <dgm:pt modelId="{0E40C8BA-8672-46F4-917F-30BCFD178572}" type="pres">
      <dgm:prSet presAssocID="{FA8188E0-148D-45D0-B662-050A1D4B4D1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55AB4A74-DAAC-4DBA-B3F4-CB4121D34706}" type="pres">
      <dgm:prSet presAssocID="{A5FAF4B7-871D-4647-80A4-CFBFC4646D79}" presName="parentText" presStyleLbl="node1" presStyleIdx="0" presStyleCnt="1" custScaleY="109205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04965475-87B0-483F-AC33-5B4FC0DBDBF7}" type="presOf" srcId="{A5FAF4B7-871D-4647-80A4-CFBFC4646D79}" destId="{55AB4A74-DAAC-4DBA-B3F4-CB4121D34706}" srcOrd="0" destOrd="0" presId="urn:microsoft.com/office/officeart/2005/8/layout/vList2"/>
    <dgm:cxn modelId="{EBFCF1CA-9961-4690-A834-414A6FBB5851}" type="presOf" srcId="{FA8188E0-148D-45D0-B662-050A1D4B4D15}" destId="{0E40C8BA-8672-46F4-917F-30BCFD178572}" srcOrd="0" destOrd="0" presId="urn:microsoft.com/office/officeart/2005/8/layout/vList2"/>
    <dgm:cxn modelId="{9A738358-89AD-4D10-8609-AF6F8CCC4026}" srcId="{FA8188E0-148D-45D0-B662-050A1D4B4D15}" destId="{A5FAF4B7-871D-4647-80A4-CFBFC4646D79}" srcOrd="0" destOrd="0" parTransId="{8BE39D41-DB02-48AB-9307-61BA412DD383}" sibTransId="{963A748B-013F-4475-8602-B4047494CEEC}"/>
    <dgm:cxn modelId="{B7A4C031-72BE-42FC-A3C3-A5DE4EF869D9}" type="presParOf" srcId="{0E40C8BA-8672-46F4-917F-30BCFD178572}" destId="{55AB4A74-DAAC-4DBA-B3F4-CB4121D34706}" srcOrd="0" destOrd="0" presId="urn:microsoft.com/office/officeart/2005/8/layout/vList2"/>
  </dgm:cxnLst>
  <dgm:bg/>
  <dgm:whole/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FA8188E0-148D-45D0-B662-050A1D4B4D15}" type="doc">
      <dgm:prSet loTypeId="urn:microsoft.com/office/officeart/2005/8/layout/vList2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A5FAF4B7-871D-4647-80A4-CFBFC4646D79}">
      <dgm:prSet custT="1"/>
      <dgm:spPr/>
      <dgm:t>
        <a:bodyPr/>
        <a:lstStyle/>
        <a:p>
          <a:pPr rtl="0"/>
          <a:r>
            <a:rPr lang="fr-FR" sz="1800" b="1" dirty="0" smtClean="0"/>
            <a:t>CSS</a:t>
          </a:r>
        </a:p>
        <a:p>
          <a:pPr rtl="0"/>
          <a:r>
            <a:rPr lang="fr-FR" sz="1800" b="1" dirty="0" err="1" smtClean="0">
              <a:solidFill>
                <a:srgbClr val="0000FF"/>
              </a:solidFill>
            </a:rPr>
            <a:t>div</a:t>
          </a:r>
          <a:r>
            <a:rPr lang="fr-FR" sz="1800" b="1" dirty="0" smtClean="0">
              <a:solidFill>
                <a:srgbClr val="0000FF"/>
              </a:solidFill>
            </a:rPr>
            <a:t>#global </a:t>
          </a:r>
          <a:r>
            <a:rPr lang="fr-FR" sz="1800" b="0" dirty="0" smtClean="0">
              <a:solidFill>
                <a:srgbClr val="0000FF"/>
              </a:solidFill>
            </a:rPr>
            <a:t>{</a:t>
          </a:r>
        </a:p>
        <a:p>
          <a:pPr rtl="0"/>
          <a:r>
            <a:rPr lang="fr-FR" sz="1800" b="0" dirty="0" smtClean="0">
              <a:solidFill>
                <a:srgbClr val="0000FF"/>
              </a:solidFill>
            </a:rPr>
            <a:t>  </a:t>
          </a:r>
          <a:r>
            <a:rPr lang="fr-FR" sz="1800" b="0" dirty="0" err="1" smtClean="0">
              <a:solidFill>
                <a:srgbClr val="0000FF"/>
              </a:solidFill>
            </a:rPr>
            <a:t>width</a:t>
          </a:r>
          <a:r>
            <a:rPr lang="fr-FR" sz="1800" b="0" dirty="0" smtClean="0">
              <a:solidFill>
                <a:srgbClr val="0000FF"/>
              </a:solidFill>
            </a:rPr>
            <a:t>: 300px;</a:t>
          </a:r>
        </a:p>
        <a:p>
          <a:pPr rtl="0"/>
          <a:r>
            <a:rPr lang="fr-FR" sz="1800" b="0" dirty="0" smtClean="0">
              <a:solidFill>
                <a:srgbClr val="0000FF"/>
              </a:solidFill>
            </a:rPr>
            <a:t>  </a:t>
          </a:r>
          <a:r>
            <a:rPr lang="fr-FR" sz="1800" b="0" dirty="0" err="1" smtClean="0">
              <a:solidFill>
                <a:srgbClr val="0000FF"/>
              </a:solidFill>
            </a:rPr>
            <a:t>height</a:t>
          </a:r>
          <a:r>
            <a:rPr lang="fr-FR" sz="1800" b="0" dirty="0" smtClean="0">
              <a:solidFill>
                <a:srgbClr val="0000FF"/>
              </a:solidFill>
            </a:rPr>
            <a:t>: 200px;</a:t>
          </a:r>
        </a:p>
        <a:p>
          <a:pPr rtl="0"/>
          <a:r>
            <a:rPr lang="fr-FR" sz="1800" b="0" dirty="0" smtClean="0">
              <a:solidFill>
                <a:srgbClr val="0000FF"/>
              </a:solidFill>
            </a:rPr>
            <a:t>  background-</a:t>
          </a:r>
          <a:r>
            <a:rPr lang="fr-FR" sz="1800" b="0" dirty="0" err="1" smtClean="0">
              <a:solidFill>
                <a:srgbClr val="0000FF"/>
              </a:solidFill>
            </a:rPr>
            <a:t>color</a:t>
          </a:r>
          <a:r>
            <a:rPr lang="fr-FR" sz="1800" b="0" dirty="0" smtClean="0">
              <a:solidFill>
                <a:srgbClr val="0000FF"/>
              </a:solidFill>
            </a:rPr>
            <a:t>: </a:t>
          </a:r>
          <a:r>
            <a:rPr lang="fr-FR" sz="1800" b="0" dirty="0" err="1" smtClean="0">
              <a:solidFill>
                <a:srgbClr val="0000FF"/>
              </a:solidFill>
            </a:rPr>
            <a:t>yellow</a:t>
          </a:r>
          <a:r>
            <a:rPr lang="fr-FR" sz="1800" b="0" dirty="0" smtClean="0">
              <a:solidFill>
                <a:srgbClr val="0000FF"/>
              </a:solidFill>
            </a:rPr>
            <a:t>;</a:t>
          </a:r>
        </a:p>
        <a:p>
          <a:pPr rtl="0"/>
          <a:r>
            <a:rPr lang="fr-FR" sz="1800" b="0" dirty="0" smtClean="0">
              <a:solidFill>
                <a:srgbClr val="0000FF"/>
              </a:solidFill>
            </a:rPr>
            <a:t>  background-image: url(gb.jpg);</a:t>
          </a:r>
        </a:p>
        <a:p>
          <a:pPr rtl="0"/>
          <a:r>
            <a:rPr lang="fr-FR" sz="1800" b="0" dirty="0" smtClean="0">
              <a:solidFill>
                <a:srgbClr val="0000FF"/>
              </a:solidFill>
            </a:rPr>
            <a:t>  background-</a:t>
          </a:r>
          <a:r>
            <a:rPr lang="fr-FR" sz="1800" b="0" dirty="0" err="1" smtClean="0">
              <a:solidFill>
                <a:srgbClr val="0000FF"/>
              </a:solidFill>
            </a:rPr>
            <a:t>repeat</a:t>
          </a:r>
          <a:r>
            <a:rPr lang="fr-FR" sz="1800" b="0" dirty="0" smtClean="0">
              <a:solidFill>
                <a:srgbClr val="0000FF"/>
              </a:solidFill>
            </a:rPr>
            <a:t>: no-</a:t>
          </a:r>
          <a:r>
            <a:rPr lang="fr-FR" sz="1800" b="0" dirty="0" err="1" smtClean="0">
              <a:solidFill>
                <a:srgbClr val="0000FF"/>
              </a:solidFill>
            </a:rPr>
            <a:t>repeat</a:t>
          </a:r>
          <a:r>
            <a:rPr lang="fr-FR" sz="1800" b="0" dirty="0" smtClean="0">
              <a:solidFill>
                <a:srgbClr val="0000FF"/>
              </a:solidFill>
            </a:rPr>
            <a:t>;</a:t>
          </a:r>
        </a:p>
        <a:p>
          <a:pPr rtl="0"/>
          <a:r>
            <a:rPr lang="fr-FR" sz="1800" b="0" dirty="0" smtClean="0">
              <a:solidFill>
                <a:srgbClr val="0000FF"/>
              </a:solidFill>
            </a:rPr>
            <a:t>  background-position: right top;</a:t>
          </a:r>
        </a:p>
        <a:p>
          <a:pPr rtl="0"/>
          <a:r>
            <a:rPr lang="fr-FR" sz="1800" b="0" dirty="0" smtClean="0">
              <a:solidFill>
                <a:srgbClr val="0000FF"/>
              </a:solidFill>
            </a:rPr>
            <a:t>}</a:t>
          </a:r>
          <a:endParaRPr lang="fr-FR" sz="1800" dirty="0">
            <a:solidFill>
              <a:srgbClr val="0000FF"/>
            </a:solidFill>
          </a:endParaRPr>
        </a:p>
      </dgm:t>
    </dgm:pt>
    <dgm:pt modelId="{8BE39D41-DB02-48AB-9307-61BA412DD383}" type="parTrans" cxnId="{9A738358-89AD-4D10-8609-AF6F8CCC4026}">
      <dgm:prSet/>
      <dgm:spPr/>
      <dgm:t>
        <a:bodyPr/>
        <a:lstStyle/>
        <a:p>
          <a:endParaRPr lang="fr-FR" sz="1800"/>
        </a:p>
      </dgm:t>
    </dgm:pt>
    <dgm:pt modelId="{963A748B-013F-4475-8602-B4047494CEEC}" type="sibTrans" cxnId="{9A738358-89AD-4D10-8609-AF6F8CCC4026}">
      <dgm:prSet/>
      <dgm:spPr/>
      <dgm:t>
        <a:bodyPr/>
        <a:lstStyle/>
        <a:p>
          <a:endParaRPr lang="fr-FR" sz="1800"/>
        </a:p>
      </dgm:t>
    </dgm:pt>
    <dgm:pt modelId="{0E40C8BA-8672-46F4-917F-30BCFD178572}" type="pres">
      <dgm:prSet presAssocID="{FA8188E0-148D-45D0-B662-050A1D4B4D1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55AB4A74-DAAC-4DBA-B3F4-CB4121D34706}" type="pres">
      <dgm:prSet presAssocID="{A5FAF4B7-871D-4647-80A4-CFBFC4646D79}" presName="parentText" presStyleLbl="node1" presStyleIdx="0" presStyleCnt="1" custScaleY="109205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5BA04DA3-0DBF-4040-A2B6-CBAD4C3FCA96}" type="presOf" srcId="{A5FAF4B7-871D-4647-80A4-CFBFC4646D79}" destId="{55AB4A74-DAAC-4DBA-B3F4-CB4121D34706}" srcOrd="0" destOrd="0" presId="urn:microsoft.com/office/officeart/2005/8/layout/vList2"/>
    <dgm:cxn modelId="{9A738358-89AD-4D10-8609-AF6F8CCC4026}" srcId="{FA8188E0-148D-45D0-B662-050A1D4B4D15}" destId="{A5FAF4B7-871D-4647-80A4-CFBFC4646D79}" srcOrd="0" destOrd="0" parTransId="{8BE39D41-DB02-48AB-9307-61BA412DD383}" sibTransId="{963A748B-013F-4475-8602-B4047494CEEC}"/>
    <dgm:cxn modelId="{EACC8983-1B92-4513-A955-6D556A9CD318}" type="presOf" srcId="{FA8188E0-148D-45D0-B662-050A1D4B4D15}" destId="{0E40C8BA-8672-46F4-917F-30BCFD178572}" srcOrd="0" destOrd="0" presId="urn:microsoft.com/office/officeart/2005/8/layout/vList2"/>
    <dgm:cxn modelId="{B677378A-E5B3-40E5-8CA2-BDA7F905542A}" type="presParOf" srcId="{0E40C8BA-8672-46F4-917F-30BCFD178572}" destId="{55AB4A74-DAAC-4DBA-B3F4-CB4121D34706}" srcOrd="0" destOrd="0" presId="urn:microsoft.com/office/officeart/2005/8/layout/vList2"/>
  </dgm:cxnLst>
  <dgm:bg/>
  <dgm:whole/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FA8188E0-148D-45D0-B662-050A1D4B4D15}" type="doc">
      <dgm:prSet loTypeId="urn:microsoft.com/office/officeart/2005/8/layout/vList2" loCatId="list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fr-FR"/>
        </a:p>
      </dgm:t>
    </dgm:pt>
    <dgm:pt modelId="{A5FAF4B7-871D-4647-80A4-CFBFC4646D79}">
      <dgm:prSet custT="1"/>
      <dgm:spPr/>
      <dgm:t>
        <a:bodyPr/>
        <a:lstStyle/>
        <a:p>
          <a:pPr rtl="0"/>
          <a:r>
            <a:rPr lang="fr-FR" sz="1800" b="1" dirty="0" smtClean="0"/>
            <a:t>HTML</a:t>
          </a:r>
        </a:p>
        <a:p>
          <a:pPr rtl="0"/>
          <a:r>
            <a:rPr lang="fr-FR" sz="1800" b="1" dirty="0" smtClean="0">
              <a:solidFill>
                <a:srgbClr val="0000FF"/>
              </a:solidFill>
            </a:rPr>
            <a:t>&lt;</a:t>
          </a:r>
          <a:r>
            <a:rPr lang="fr-FR" sz="1800" b="1" dirty="0" err="1" smtClean="0">
              <a:solidFill>
                <a:srgbClr val="0000FF"/>
              </a:solidFill>
            </a:rPr>
            <a:t>div</a:t>
          </a:r>
          <a:r>
            <a:rPr lang="fr-FR" sz="1800" b="1" dirty="0" smtClean="0">
              <a:solidFill>
                <a:srgbClr val="0000FF"/>
              </a:solidFill>
            </a:rPr>
            <a:t> </a:t>
          </a:r>
          <a:r>
            <a:rPr lang="fr-FR" sz="1800" b="1" dirty="0" smtClean="0">
              <a:solidFill>
                <a:srgbClr val="FF0000"/>
              </a:solidFill>
            </a:rPr>
            <a:t>id</a:t>
          </a:r>
          <a:r>
            <a:rPr lang="fr-FR" sz="1800" b="1" dirty="0" smtClean="0">
              <a:solidFill>
                <a:schemeClr val="tx1"/>
              </a:solidFill>
            </a:rPr>
            <a:t>=</a:t>
          </a:r>
          <a:r>
            <a:rPr lang="fr-FR" sz="1800" b="1" dirty="0" smtClean="0">
              <a:solidFill>
                <a:srgbClr val="7030A0"/>
              </a:solidFill>
            </a:rPr>
            <a:t>"global"</a:t>
          </a:r>
          <a:r>
            <a:rPr lang="fr-FR" sz="1800" b="1" dirty="0" smtClean="0">
              <a:solidFill>
                <a:srgbClr val="0000FF"/>
              </a:solidFill>
            </a:rPr>
            <a:t>&gt;&lt;/</a:t>
          </a:r>
          <a:r>
            <a:rPr lang="fr-FR" sz="1800" b="1" dirty="0" err="1" smtClean="0">
              <a:solidFill>
                <a:srgbClr val="0000FF"/>
              </a:solidFill>
            </a:rPr>
            <a:t>div</a:t>
          </a:r>
          <a:r>
            <a:rPr lang="fr-FR" sz="1800" b="1" dirty="0" smtClean="0">
              <a:solidFill>
                <a:srgbClr val="0000FF"/>
              </a:solidFill>
            </a:rPr>
            <a:t>&gt;</a:t>
          </a:r>
          <a:endParaRPr lang="fr-FR" sz="1800" dirty="0">
            <a:solidFill>
              <a:srgbClr val="0000FF"/>
            </a:solidFill>
          </a:endParaRPr>
        </a:p>
      </dgm:t>
    </dgm:pt>
    <dgm:pt modelId="{8BE39D41-DB02-48AB-9307-61BA412DD383}" type="parTrans" cxnId="{9A738358-89AD-4D10-8609-AF6F8CCC4026}">
      <dgm:prSet/>
      <dgm:spPr/>
      <dgm:t>
        <a:bodyPr/>
        <a:lstStyle/>
        <a:p>
          <a:endParaRPr lang="fr-FR" sz="1800"/>
        </a:p>
      </dgm:t>
    </dgm:pt>
    <dgm:pt modelId="{963A748B-013F-4475-8602-B4047494CEEC}" type="sibTrans" cxnId="{9A738358-89AD-4D10-8609-AF6F8CCC4026}">
      <dgm:prSet/>
      <dgm:spPr/>
      <dgm:t>
        <a:bodyPr/>
        <a:lstStyle/>
        <a:p>
          <a:endParaRPr lang="fr-FR" sz="1800"/>
        </a:p>
      </dgm:t>
    </dgm:pt>
    <dgm:pt modelId="{0E40C8BA-8672-46F4-917F-30BCFD178572}" type="pres">
      <dgm:prSet presAssocID="{FA8188E0-148D-45D0-B662-050A1D4B4D1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55AB4A74-DAAC-4DBA-B3F4-CB4121D34706}" type="pres">
      <dgm:prSet presAssocID="{A5FAF4B7-871D-4647-80A4-CFBFC4646D79}" presName="parentText" presStyleLbl="node1" presStyleIdx="0" presStyleCnt="1" custScaleY="109205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9A738358-89AD-4D10-8609-AF6F8CCC4026}" srcId="{FA8188E0-148D-45D0-B662-050A1D4B4D15}" destId="{A5FAF4B7-871D-4647-80A4-CFBFC4646D79}" srcOrd="0" destOrd="0" parTransId="{8BE39D41-DB02-48AB-9307-61BA412DD383}" sibTransId="{963A748B-013F-4475-8602-B4047494CEEC}"/>
    <dgm:cxn modelId="{0C431BD6-C908-4FA9-9DDF-CA80D2F26A2D}" type="presOf" srcId="{A5FAF4B7-871D-4647-80A4-CFBFC4646D79}" destId="{55AB4A74-DAAC-4DBA-B3F4-CB4121D34706}" srcOrd="0" destOrd="0" presId="urn:microsoft.com/office/officeart/2005/8/layout/vList2"/>
    <dgm:cxn modelId="{B470B75F-DA6D-45CE-99DD-4BCF067BBCCF}" type="presOf" srcId="{FA8188E0-148D-45D0-B662-050A1D4B4D15}" destId="{0E40C8BA-8672-46F4-917F-30BCFD178572}" srcOrd="0" destOrd="0" presId="urn:microsoft.com/office/officeart/2005/8/layout/vList2"/>
    <dgm:cxn modelId="{9D406D73-77C0-4FA8-B5B5-8992D8227C6E}" type="presParOf" srcId="{0E40C8BA-8672-46F4-917F-30BCFD178572}" destId="{55AB4A74-DAAC-4DBA-B3F4-CB4121D34706}" srcOrd="0" destOrd="0" presId="urn:microsoft.com/office/officeart/2005/8/layout/vList2"/>
  </dgm:cxnLst>
  <dgm:bg/>
  <dgm:whole/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A260D508-75B0-4149-A754-A71A1605623C}" type="doc">
      <dgm:prSet loTypeId="urn:microsoft.com/office/officeart/2005/8/layout/vList2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AE3C0D30-6370-4EBA-9726-D5DB276C2451}">
      <dgm:prSet custT="1"/>
      <dgm:spPr/>
      <dgm:t>
        <a:bodyPr/>
        <a:lstStyle/>
        <a:p>
          <a:pPr rtl="0"/>
          <a:r>
            <a:rPr lang="fr-FR" sz="2400" dirty="0" smtClean="0"/>
            <a:t>Contrairement aux antiques méthodes à base de tableaux, les éléments HTML stylés en CSS peuvent être facilement placés </a:t>
          </a:r>
          <a:r>
            <a:rPr lang="fr-FR" sz="2400" b="1" dirty="0" smtClean="0"/>
            <a:t>n’importe où</a:t>
          </a:r>
          <a:r>
            <a:rPr lang="fr-FR" sz="2400" dirty="0" smtClean="0"/>
            <a:t>.</a:t>
          </a:r>
          <a:endParaRPr lang="fr-FR" sz="2400" dirty="0"/>
        </a:p>
      </dgm:t>
    </dgm:pt>
    <dgm:pt modelId="{C25200FD-7873-4150-9630-50ACCEAFB5F7}" type="parTrans" cxnId="{2CF97B04-7603-49CE-B9D6-8B067AE83008}">
      <dgm:prSet/>
      <dgm:spPr/>
      <dgm:t>
        <a:bodyPr/>
        <a:lstStyle/>
        <a:p>
          <a:endParaRPr lang="fr-FR" sz="2000"/>
        </a:p>
      </dgm:t>
    </dgm:pt>
    <dgm:pt modelId="{DD2EA4A6-D8C4-4472-9F13-D7496FFC1E9D}" type="sibTrans" cxnId="{2CF97B04-7603-49CE-B9D6-8B067AE83008}">
      <dgm:prSet/>
      <dgm:spPr/>
      <dgm:t>
        <a:bodyPr/>
        <a:lstStyle/>
        <a:p>
          <a:endParaRPr lang="fr-FR" sz="2000"/>
        </a:p>
      </dgm:t>
    </dgm:pt>
    <dgm:pt modelId="{B85ED560-0DCC-4DAF-8DD0-518CB8F6EEC8}">
      <dgm:prSet custT="1"/>
      <dgm:spPr/>
      <dgm:t>
        <a:bodyPr/>
        <a:lstStyle/>
        <a:p>
          <a:pPr rtl="0"/>
          <a:r>
            <a:rPr lang="fr-FR" sz="2400" dirty="0" smtClean="0"/>
            <a:t>De plus : notion de profondeur </a:t>
          </a:r>
          <a:endParaRPr lang="fr-FR" sz="2400" dirty="0"/>
        </a:p>
      </dgm:t>
    </dgm:pt>
    <dgm:pt modelId="{024B5900-5B6B-4848-AA94-51EDE8DE6791}" type="parTrans" cxnId="{9E4A0719-4B80-4CD5-8B8D-BC1114FE2370}">
      <dgm:prSet/>
      <dgm:spPr/>
      <dgm:t>
        <a:bodyPr/>
        <a:lstStyle/>
        <a:p>
          <a:endParaRPr lang="fr-FR" sz="2000"/>
        </a:p>
      </dgm:t>
    </dgm:pt>
    <dgm:pt modelId="{3C99A6B3-8BCD-4F4D-81B5-7E4FBD20B576}" type="sibTrans" cxnId="{9E4A0719-4B80-4CD5-8B8D-BC1114FE2370}">
      <dgm:prSet/>
      <dgm:spPr/>
      <dgm:t>
        <a:bodyPr/>
        <a:lstStyle/>
        <a:p>
          <a:endParaRPr lang="fr-FR" sz="2000"/>
        </a:p>
      </dgm:t>
    </dgm:pt>
    <dgm:pt modelId="{1F18F6B3-FE4F-4129-9865-62EFB7A93882}" type="pres">
      <dgm:prSet presAssocID="{A260D508-75B0-4149-A754-A71A1605623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B335A93A-E4FF-48C6-83FF-3DDE447FA704}" type="pres">
      <dgm:prSet presAssocID="{AE3C0D30-6370-4EBA-9726-D5DB276C2451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B4C2D05-EB37-4D67-8CA7-9A1B16C456B9}" type="pres">
      <dgm:prSet presAssocID="{DD2EA4A6-D8C4-4472-9F13-D7496FFC1E9D}" presName="spacer" presStyleCnt="0"/>
      <dgm:spPr/>
    </dgm:pt>
    <dgm:pt modelId="{038526DD-51AD-4AA0-A736-A5389B343A7A}" type="pres">
      <dgm:prSet presAssocID="{B85ED560-0DCC-4DAF-8DD0-518CB8F6EEC8}" presName="parentText" presStyleLbl="node1" presStyleIdx="1" presStyleCnt="2" custScaleY="40174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2CF97B04-7603-49CE-B9D6-8B067AE83008}" srcId="{A260D508-75B0-4149-A754-A71A1605623C}" destId="{AE3C0D30-6370-4EBA-9726-D5DB276C2451}" srcOrd="0" destOrd="0" parTransId="{C25200FD-7873-4150-9630-50ACCEAFB5F7}" sibTransId="{DD2EA4A6-D8C4-4472-9F13-D7496FFC1E9D}"/>
    <dgm:cxn modelId="{9E4A0719-4B80-4CD5-8B8D-BC1114FE2370}" srcId="{A260D508-75B0-4149-A754-A71A1605623C}" destId="{B85ED560-0DCC-4DAF-8DD0-518CB8F6EEC8}" srcOrd="1" destOrd="0" parTransId="{024B5900-5B6B-4848-AA94-51EDE8DE6791}" sibTransId="{3C99A6B3-8BCD-4F4D-81B5-7E4FBD20B576}"/>
    <dgm:cxn modelId="{CD26AE9B-5699-4AEA-AC3C-E9B620434346}" type="presOf" srcId="{AE3C0D30-6370-4EBA-9726-D5DB276C2451}" destId="{B335A93A-E4FF-48C6-83FF-3DDE447FA704}" srcOrd="0" destOrd="0" presId="urn:microsoft.com/office/officeart/2005/8/layout/vList2"/>
    <dgm:cxn modelId="{F16F91AE-FAE1-485A-BF1C-50DB540DF77F}" type="presOf" srcId="{B85ED560-0DCC-4DAF-8DD0-518CB8F6EEC8}" destId="{038526DD-51AD-4AA0-A736-A5389B343A7A}" srcOrd="0" destOrd="0" presId="urn:microsoft.com/office/officeart/2005/8/layout/vList2"/>
    <dgm:cxn modelId="{9C1BA7FF-4D5D-4BC3-9A66-4CBFCA466131}" type="presOf" srcId="{A260D508-75B0-4149-A754-A71A1605623C}" destId="{1F18F6B3-FE4F-4129-9865-62EFB7A93882}" srcOrd="0" destOrd="0" presId="urn:microsoft.com/office/officeart/2005/8/layout/vList2"/>
    <dgm:cxn modelId="{6D3E8A99-5E30-450D-B9D9-C9E42ADBB778}" type="presParOf" srcId="{1F18F6B3-FE4F-4129-9865-62EFB7A93882}" destId="{B335A93A-E4FF-48C6-83FF-3DDE447FA704}" srcOrd="0" destOrd="0" presId="urn:microsoft.com/office/officeart/2005/8/layout/vList2"/>
    <dgm:cxn modelId="{4E06899A-4A1C-400B-A90C-4FE625658E68}" type="presParOf" srcId="{1F18F6B3-FE4F-4129-9865-62EFB7A93882}" destId="{3B4C2D05-EB37-4D67-8CA7-9A1B16C456B9}" srcOrd="1" destOrd="0" presId="urn:microsoft.com/office/officeart/2005/8/layout/vList2"/>
    <dgm:cxn modelId="{2BE2DCB5-3B0D-4E11-AF5E-CDF687E3C6E1}" type="presParOf" srcId="{1F18F6B3-FE4F-4129-9865-62EFB7A93882}" destId="{038526DD-51AD-4AA0-A736-A5389B343A7A}" srcOrd="2" destOrd="0" presId="urn:microsoft.com/office/officeart/2005/8/layout/vList2"/>
  </dgm:cxnLst>
  <dgm:bg/>
  <dgm:whole/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422FE6F4-4EAB-4AC0-95CE-CF36B1D48DD1}" type="doc">
      <dgm:prSet loTypeId="urn:microsoft.com/office/officeart/2005/8/layout/vList2" loCatId="list" qsTypeId="urn:microsoft.com/office/officeart/2005/8/quickstyle/simple3" qsCatId="simple" csTypeId="urn:microsoft.com/office/officeart/2005/8/colors/colorful2" csCatId="colorful"/>
      <dgm:spPr/>
      <dgm:t>
        <a:bodyPr/>
        <a:lstStyle/>
        <a:p>
          <a:endParaRPr lang="fr-FR"/>
        </a:p>
      </dgm:t>
    </dgm:pt>
    <dgm:pt modelId="{35C04212-1D2C-4FB2-A02A-8AA7CE04747D}">
      <dgm:prSet custT="1"/>
      <dgm:spPr/>
      <dgm:t>
        <a:bodyPr/>
        <a:lstStyle/>
        <a:p>
          <a:pPr rtl="0"/>
          <a:r>
            <a:rPr lang="fr-FR" sz="2400" dirty="0" smtClean="0"/>
            <a:t>Les éléments de type bloc se succèdent verticalement les uns à la suite des autres</a:t>
          </a:r>
          <a:endParaRPr lang="fr-FR" sz="2400" dirty="0"/>
        </a:p>
      </dgm:t>
    </dgm:pt>
    <dgm:pt modelId="{9BD1068C-F1CE-45CA-8FF1-58855B799E36}" type="parTrans" cxnId="{4B04AC5B-9F05-4A29-B995-56CBE95A681B}">
      <dgm:prSet/>
      <dgm:spPr/>
      <dgm:t>
        <a:bodyPr/>
        <a:lstStyle/>
        <a:p>
          <a:endParaRPr lang="fr-FR" sz="2400"/>
        </a:p>
      </dgm:t>
    </dgm:pt>
    <dgm:pt modelId="{4AD910E6-1995-41D4-871C-3EFC3D2B43B7}" type="sibTrans" cxnId="{4B04AC5B-9F05-4A29-B995-56CBE95A681B}">
      <dgm:prSet/>
      <dgm:spPr/>
      <dgm:t>
        <a:bodyPr/>
        <a:lstStyle/>
        <a:p>
          <a:endParaRPr lang="fr-FR" sz="2400"/>
        </a:p>
      </dgm:t>
    </dgm:pt>
    <dgm:pt modelId="{F99D7F34-DF15-4546-AB07-5409353DE8CA}">
      <dgm:prSet custT="1"/>
      <dgm:spPr/>
      <dgm:t>
        <a:bodyPr/>
        <a:lstStyle/>
        <a:p>
          <a:pPr rtl="0"/>
          <a:r>
            <a:rPr lang="fr-FR" sz="2400" dirty="0" smtClean="0"/>
            <a:t>Les éléments en ligne se suivent sur la même ligne</a:t>
          </a:r>
          <a:endParaRPr lang="fr-FR" sz="2400" dirty="0"/>
        </a:p>
      </dgm:t>
    </dgm:pt>
    <dgm:pt modelId="{5E3C5B64-1DF6-460B-9EE4-BCE5BA38BD97}" type="parTrans" cxnId="{EE22B8AA-6EC2-425A-8F3C-FF72ECF1D1A1}">
      <dgm:prSet/>
      <dgm:spPr/>
      <dgm:t>
        <a:bodyPr/>
        <a:lstStyle/>
        <a:p>
          <a:endParaRPr lang="fr-FR" sz="2400"/>
        </a:p>
      </dgm:t>
    </dgm:pt>
    <dgm:pt modelId="{74B99EFA-89DB-4661-92C8-54D8EDEBFE5B}" type="sibTrans" cxnId="{EE22B8AA-6EC2-425A-8F3C-FF72ECF1D1A1}">
      <dgm:prSet/>
      <dgm:spPr/>
      <dgm:t>
        <a:bodyPr/>
        <a:lstStyle/>
        <a:p>
          <a:endParaRPr lang="fr-FR" sz="2400"/>
        </a:p>
      </dgm:t>
    </dgm:pt>
    <dgm:pt modelId="{ED77F808-B77B-400A-ACF6-8AAD9CCA01AA}" type="pres">
      <dgm:prSet presAssocID="{422FE6F4-4EAB-4AC0-95CE-CF36B1D48DD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CB283E7B-6931-47B4-972E-FE73297A26DA}" type="pres">
      <dgm:prSet presAssocID="{35C04212-1D2C-4FB2-A02A-8AA7CE04747D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BF2CDB4-A73A-4566-962E-36209888FDE6}" type="pres">
      <dgm:prSet presAssocID="{4AD910E6-1995-41D4-871C-3EFC3D2B43B7}" presName="spacer" presStyleCnt="0"/>
      <dgm:spPr/>
    </dgm:pt>
    <dgm:pt modelId="{72938BCF-6D8C-4068-AED1-F6319A31DA53}" type="pres">
      <dgm:prSet presAssocID="{F99D7F34-DF15-4546-AB07-5409353DE8CA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4B04AC5B-9F05-4A29-B995-56CBE95A681B}" srcId="{422FE6F4-4EAB-4AC0-95CE-CF36B1D48DD1}" destId="{35C04212-1D2C-4FB2-A02A-8AA7CE04747D}" srcOrd="0" destOrd="0" parTransId="{9BD1068C-F1CE-45CA-8FF1-58855B799E36}" sibTransId="{4AD910E6-1995-41D4-871C-3EFC3D2B43B7}"/>
    <dgm:cxn modelId="{EE22B8AA-6EC2-425A-8F3C-FF72ECF1D1A1}" srcId="{422FE6F4-4EAB-4AC0-95CE-CF36B1D48DD1}" destId="{F99D7F34-DF15-4546-AB07-5409353DE8CA}" srcOrd="1" destOrd="0" parTransId="{5E3C5B64-1DF6-460B-9EE4-BCE5BA38BD97}" sibTransId="{74B99EFA-89DB-4661-92C8-54D8EDEBFE5B}"/>
    <dgm:cxn modelId="{93DD0398-8EE0-4D3F-B41C-2415A9C7440B}" type="presOf" srcId="{35C04212-1D2C-4FB2-A02A-8AA7CE04747D}" destId="{CB283E7B-6931-47B4-972E-FE73297A26DA}" srcOrd="0" destOrd="0" presId="urn:microsoft.com/office/officeart/2005/8/layout/vList2"/>
    <dgm:cxn modelId="{2DC5F0AD-71AA-4D53-8350-BB183589EC0F}" type="presOf" srcId="{422FE6F4-4EAB-4AC0-95CE-CF36B1D48DD1}" destId="{ED77F808-B77B-400A-ACF6-8AAD9CCA01AA}" srcOrd="0" destOrd="0" presId="urn:microsoft.com/office/officeart/2005/8/layout/vList2"/>
    <dgm:cxn modelId="{E820BC85-87B9-4710-80D0-371558F6C146}" type="presOf" srcId="{F99D7F34-DF15-4546-AB07-5409353DE8CA}" destId="{72938BCF-6D8C-4068-AED1-F6319A31DA53}" srcOrd="0" destOrd="0" presId="urn:microsoft.com/office/officeart/2005/8/layout/vList2"/>
    <dgm:cxn modelId="{A1AF5D1B-4B47-4A5A-9EDF-FB826ECB38CA}" type="presParOf" srcId="{ED77F808-B77B-400A-ACF6-8AAD9CCA01AA}" destId="{CB283E7B-6931-47B4-972E-FE73297A26DA}" srcOrd="0" destOrd="0" presId="urn:microsoft.com/office/officeart/2005/8/layout/vList2"/>
    <dgm:cxn modelId="{70B1D3FE-F064-4B06-AE86-E5B5591A915B}" type="presParOf" srcId="{ED77F808-B77B-400A-ACF6-8AAD9CCA01AA}" destId="{2BF2CDB4-A73A-4566-962E-36209888FDE6}" srcOrd="1" destOrd="0" presId="urn:microsoft.com/office/officeart/2005/8/layout/vList2"/>
    <dgm:cxn modelId="{19474507-A159-4CBB-A4C0-45F780896660}" type="presParOf" srcId="{ED77F808-B77B-400A-ACF6-8AAD9CCA01AA}" destId="{72938BCF-6D8C-4068-AED1-F6319A31DA53}" srcOrd="2" destOrd="0" presId="urn:microsoft.com/office/officeart/2005/8/layout/vList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7A31B840-2E42-4138-851C-F39D3A347DBF}" type="datetimeFigureOut">
              <a:rPr lang="fr-FR" smtClean="0"/>
              <a:pPr/>
              <a:t>28/01/2009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505CC97F-E2BB-4038-9A2A-7343EECF29B2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7DFDC323-A119-455C-A5BC-E8A63EB247A7}" type="datetimeFigureOut">
              <a:rPr lang="fr-FR" smtClean="0"/>
              <a:pPr/>
              <a:t>28/01/2009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D2D835FF-0EE3-49B2-9E37-B3779186D4E7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D835FF-0EE3-49B2-9E37-B3779186D4E7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EAC4E-2ED1-42F7-B209-BC078516AFCA}" type="datetime2">
              <a:rPr lang="fr-FR" smtClean="0"/>
              <a:pPr/>
              <a:t>mercredi 28 janvier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A2428-9281-4DBD-A300-7031A65C6953}" type="datetime2">
              <a:rPr lang="fr-FR" smtClean="0"/>
              <a:pPr/>
              <a:t>mercredi 28 janvier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BC6E8-5944-4D3A-89EF-3883DC489F19}" type="datetime2">
              <a:rPr lang="fr-FR" smtClean="0"/>
              <a:pPr/>
              <a:t>mercredi 28 janvier 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Cours 1 : la couche réseau – protocole IP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63F5D-0B2A-4760-8C68-26463F3E84E1}" type="datetime2">
              <a:rPr lang="fr-FR" smtClean="0"/>
              <a:pPr/>
              <a:t>mercredi 28 janvier 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Cours 1 : la couche réseau – protocole IP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73CAB-491C-445F-B792-FDE5D75F6B71}" type="datetime2">
              <a:rPr lang="fr-FR" smtClean="0"/>
              <a:pPr/>
              <a:t>mercredi 28 janvier 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Cours 1 : la couche réseau – protocole IP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B8BB4-105E-49CE-BC32-69DF5BB4FAD4}" type="datetime2">
              <a:rPr lang="fr-FR" smtClean="0"/>
              <a:pPr/>
              <a:t>mercredi 28 janvier 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Cours 1 : la couche réseau – protocole IP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BA3EE-E337-4BF4-B360-B9AAFC83C9B4}" type="datetime2">
              <a:rPr lang="fr-FR" smtClean="0"/>
              <a:pPr/>
              <a:t>mercredi 28 janvier 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Cours 1 : la couche réseau – protocole IP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0CE6C-EA23-4700-93E8-7298AC568D8F}" type="datetime2">
              <a:rPr lang="fr-FR" smtClean="0"/>
              <a:pPr/>
              <a:t>mercredi 28 janvier 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Cours 1 : la couche réseau – protocole IP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E41B-DEA3-40E6-8275-B3D4CB43FCD1}" type="datetime2">
              <a:rPr lang="fr-FR" smtClean="0"/>
              <a:pPr/>
              <a:t>mercredi 28 janvier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Cours 1 : la couche réseau – protocole IP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ABBAC-0B34-4972-A79F-357B69DC63EF}" type="datetime2">
              <a:rPr lang="fr-FR" smtClean="0"/>
              <a:pPr/>
              <a:t>mercredi 28 janvier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Cours 1 : la couche réseau – protocole IP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9800" y="152400"/>
            <a:ext cx="6477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fr-F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fr-F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1FE38A-A48A-4E19-AAB0-7D8787709E55}" type="datetime2">
              <a:rPr lang="fr-FR" smtClean="0"/>
              <a:pPr/>
              <a:t>mercredi 28 janvier 2009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B7EE23-A852-404B-B94D-FABCD8776E7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logo R&amp;T.bmp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2400" y="340968"/>
            <a:ext cx="1955800" cy="765863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152400" y="1371600"/>
            <a:ext cx="8610600" cy="1588"/>
          </a:xfrm>
          <a:prstGeom prst="line">
            <a:avLst/>
          </a:prstGeom>
          <a:ln w="31750" cmpd="sng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iming>
    <p:tnLst>
      <p:par>
        <p:cTn id="1" dur="indefinite" restart="never" nodeType="tmRoot"/>
      </p:par>
    </p:tnLst>
  </p:timing>
  <p:hf hdr="0"/>
  <p:txStyles>
    <p:titleStyle>
      <a:lvl1pPr algn="r" defTabSz="914400" rtl="0" eaLnBrk="1" latinLnBrk="0" hangingPunct="1">
        <a:spcBef>
          <a:spcPct val="0"/>
        </a:spcBef>
        <a:buNone/>
        <a:defRPr sz="4000" kern="1200" baseline="0">
          <a:solidFill>
            <a:schemeClr val="accent6"/>
          </a:solidFill>
          <a:latin typeface="Calibri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SzPct val="60000"/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SzPct val="60000"/>
        <a:buFont typeface="Calibri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SzPct val="60000"/>
        <a:buFont typeface="Courier New" pitchFamily="49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SzPct val="60000"/>
        <a:buFont typeface="Courier New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SzPct val="60000"/>
        <a:buFont typeface="Courier New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://wiki.eclipse.org/PDT/Installation" TargetMode="External"/><Relationship Id="rId7" Type="http://schemas.openxmlformats.org/officeDocument/2006/relationships/image" Target="../media/image5.png"/><Relationship Id="rId2" Type="http://schemas.openxmlformats.org/officeDocument/2006/relationships/hyperlink" Target="http://www.eclipse.org/downloads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download.eclipse.org/releases/ganymede/" TargetMode="External"/><Relationship Id="rId5" Type="http://schemas.openxmlformats.org/officeDocument/2006/relationships/hyperlink" Target="http://download.eclipse.org/tools/pdt/updates/2.0/" TargetMode="External"/><Relationship Id="rId4" Type="http://schemas.openxmlformats.org/officeDocument/2006/relationships/hyperlink" Target="http://download.eclipse.org/technology/dltk/updates-dev/1.0/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7" Type="http://schemas.openxmlformats.org/officeDocument/2006/relationships/image" Target="../media/image11.png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7" Type="http://schemas.openxmlformats.org/officeDocument/2006/relationships/image" Target="../media/image13.png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7" Type="http://schemas.openxmlformats.org/officeDocument/2006/relationships/image" Target="../media/image15.png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7" Type="http://schemas.openxmlformats.org/officeDocument/2006/relationships/image" Target="../media/image23.png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8.xml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9.xml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1.xml"/><Relationship Id="rId3" Type="http://schemas.openxmlformats.org/officeDocument/2006/relationships/diagramLayout" Target="../diagrams/layout30.xml"/><Relationship Id="rId7" Type="http://schemas.openxmlformats.org/officeDocument/2006/relationships/diagramLayout" Target="../diagrams/layout31.xml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31.xml"/><Relationship Id="rId5" Type="http://schemas.openxmlformats.org/officeDocument/2006/relationships/diagramColors" Target="../diagrams/colors30.xml"/><Relationship Id="rId10" Type="http://schemas.openxmlformats.org/officeDocument/2006/relationships/image" Target="../media/image30.png"/><Relationship Id="rId4" Type="http://schemas.openxmlformats.org/officeDocument/2006/relationships/diagramQuickStyle" Target="../diagrams/quickStyle30.xml"/><Relationship Id="rId9" Type="http://schemas.openxmlformats.org/officeDocument/2006/relationships/diagramColors" Target="../diagrams/colors3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2.xml"/><Relationship Id="rId2" Type="http://schemas.openxmlformats.org/officeDocument/2006/relationships/diagramData" Target="../diagrams/data3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2.xml"/><Relationship Id="rId4" Type="http://schemas.openxmlformats.org/officeDocument/2006/relationships/diagramQuickStyle" Target="../diagrams/quickStyle3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3.xml"/><Relationship Id="rId2" Type="http://schemas.openxmlformats.org/officeDocument/2006/relationships/diagramData" Target="../diagrams/data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diagramColors" Target="../diagrams/colors33.xml"/><Relationship Id="rId4" Type="http://schemas.openxmlformats.org/officeDocument/2006/relationships/diagramQuickStyle" Target="../diagrams/quickStyle3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penweb.eu.org/" TargetMode="Externa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fr.php.net/" TargetMode="External"/><Relationship Id="rId4" Type="http://schemas.openxmlformats.org/officeDocument/2006/relationships/hyperlink" Target="http://www.alsacreati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Diagram 11"/>
          <p:cNvGraphicFramePr/>
          <p:nvPr/>
        </p:nvGraphicFramePr>
        <p:xfrm>
          <a:off x="609600" y="1600200"/>
          <a:ext cx="7924800" cy="1470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505200"/>
            <a:ext cx="7162800" cy="1752600"/>
          </a:xfrm>
        </p:spPr>
        <p:txBody>
          <a:bodyPr>
            <a:normAutofit/>
          </a:bodyPr>
          <a:lstStyle/>
          <a:p>
            <a:r>
              <a:rPr lang="fr-FR" dirty="0" smtClean="0"/>
              <a:t>Module I-C3 : Applications Web</a:t>
            </a:r>
          </a:p>
          <a:p>
            <a:r>
              <a:rPr lang="fr-FR" dirty="0" smtClean="0"/>
              <a:t>IUT R&amp;T 2</a:t>
            </a:r>
            <a:r>
              <a:rPr lang="fr-FR" baseline="30000" dirty="0" smtClean="0"/>
              <a:t>e</a:t>
            </a:r>
            <a:r>
              <a:rPr lang="fr-FR" dirty="0" smtClean="0"/>
              <a:t> année</a:t>
            </a:r>
            <a:endParaRPr lang="fr-FR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7FC23-184E-416D-880B-169F8D6B5F0F}" type="datetime2">
              <a:rPr lang="fr-FR" smtClean="0"/>
              <a:pPr/>
              <a:t>mercredi 28 janvier 2009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1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38200" y="5006975"/>
            <a:ext cx="7772400" cy="1089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David Mercier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209800" y="152400"/>
            <a:ext cx="6477000" cy="533400"/>
          </a:xfrm>
        </p:spPr>
        <p:txBody>
          <a:bodyPr>
            <a:normAutofit fontScale="90000"/>
          </a:bodyPr>
          <a:lstStyle/>
          <a:p>
            <a:r>
              <a:rPr lang="fr-FR" smtClean="0"/>
              <a:t>Introduction</a:t>
            </a:r>
            <a:endParaRPr lang="fr-FR" dirty="0"/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22860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Les trois standards de base du World </a:t>
            </a:r>
            <a:r>
              <a:rPr lang="fr-FR" sz="2000" dirty="0" err="1" smtClean="0">
                <a:solidFill>
                  <a:schemeClr val="bg1">
                    <a:lumMod val="50000"/>
                  </a:schemeClr>
                </a:solidFill>
              </a:rPr>
              <a:t>Wide</a:t>
            </a: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 Web (www) 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209800" y="152400"/>
            <a:ext cx="6477000" cy="533400"/>
          </a:xfrm>
        </p:spPr>
        <p:txBody>
          <a:bodyPr>
            <a:normAutofit fontScale="90000"/>
          </a:bodyPr>
          <a:lstStyle/>
          <a:p>
            <a:r>
              <a:rPr lang="fr-FR" smtClean="0"/>
              <a:t>Introduction</a:t>
            </a:r>
            <a:endParaRPr lang="fr-FR" dirty="0"/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22860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Architecture client-serveur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1050" y="1676400"/>
            <a:ext cx="7600950" cy="4303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457200" y="2057400"/>
          <a:ext cx="8229600" cy="3306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209800" y="152400"/>
            <a:ext cx="6477000" cy="533400"/>
          </a:xfrm>
        </p:spPr>
        <p:txBody>
          <a:bodyPr>
            <a:normAutofit fontScale="90000"/>
          </a:bodyPr>
          <a:lstStyle/>
          <a:p>
            <a:r>
              <a:rPr lang="fr-FR" smtClean="0"/>
              <a:t>Introduction</a:t>
            </a:r>
            <a:endParaRPr lang="fr-FR" dirty="0"/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22860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Besoin de standards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209800" y="152400"/>
            <a:ext cx="6477000" cy="5334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Introduction</a:t>
            </a:r>
            <a:endParaRPr lang="fr-FR" dirty="0"/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22860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Séparer le fond et la forme : feuilles de style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graphicFrame>
        <p:nvGraphicFramePr>
          <p:cNvPr id="11" name="Diagram 10"/>
          <p:cNvGraphicFramePr/>
          <p:nvPr/>
        </p:nvGraphicFramePr>
        <p:xfrm>
          <a:off x="457200" y="1600200"/>
          <a:ext cx="8229600" cy="3276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2209800" y="152400"/>
            <a:ext cx="6477000" cy="5334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Introduction</a:t>
            </a:r>
            <a:endParaRPr lang="fr-FR" dirty="0"/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22860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World </a:t>
            </a:r>
            <a:r>
              <a:rPr lang="fr-FR" sz="2000" dirty="0" err="1" smtClean="0">
                <a:solidFill>
                  <a:schemeClr val="bg1">
                    <a:lumMod val="50000"/>
                  </a:schemeClr>
                </a:solidFill>
              </a:rPr>
              <a:t>Wide</a:t>
            </a: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 Web Consortium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00400" y="5257800"/>
            <a:ext cx="3000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graphicFrame>
        <p:nvGraphicFramePr>
          <p:cNvPr id="11" name="Diagram 10"/>
          <p:cNvGraphicFramePr/>
          <p:nvPr/>
        </p:nvGraphicFramePr>
        <p:xfrm>
          <a:off x="457200" y="1828800"/>
          <a:ext cx="8305800" cy="434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2209800" y="152400"/>
            <a:ext cx="6477000" cy="5334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Introduction</a:t>
            </a:r>
            <a:endParaRPr lang="fr-FR" dirty="0"/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22860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ICANN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Cours 1 : la couche réseau – protocole IP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600200"/>
            <a:ext cx="83058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fr-FR" dirty="0" smtClean="0"/>
              <a:t>1990 	Début du développement des technologies web : www, http, html, …  	(</a:t>
            </a:r>
            <a:r>
              <a:rPr lang="fr-FR" dirty="0" smtClean="0">
                <a:latin typeface="Baskerville Old Face" pitchFamily="18" charset="0"/>
              </a:rPr>
              <a:t>Tim </a:t>
            </a:r>
            <a:r>
              <a:rPr lang="fr-FR" dirty="0" err="1" smtClean="0">
                <a:latin typeface="Baskerville Old Face" pitchFamily="18" charset="0"/>
              </a:rPr>
              <a:t>Berners</a:t>
            </a:r>
            <a:r>
              <a:rPr lang="fr-FR" dirty="0" smtClean="0">
                <a:latin typeface="Baskerville Old Face" pitchFamily="18" charset="0"/>
              </a:rPr>
              <a:t>-Lee</a:t>
            </a:r>
            <a:r>
              <a:rPr lang="fr-FR" dirty="0" smtClean="0"/>
              <a:t>)   </a:t>
            </a:r>
          </a:p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fr-FR" dirty="0" smtClean="0"/>
              <a:t>1993	Vrais débuts du HTML (application du standard SGML)</a:t>
            </a:r>
          </a:p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fr-FR" dirty="0" smtClean="0"/>
              <a:t>1994	Netscape naît, Internet Explorer (IE) en est à ses débuts</a:t>
            </a:r>
          </a:p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fr-FR" dirty="0" smtClean="0"/>
              <a:t>1997	HTML 4.0</a:t>
            </a:r>
          </a:p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fr-FR" dirty="0" smtClean="0"/>
              <a:t>1998	Les sites sont optimisés IE ou Netscape et pour une résolution donnée</a:t>
            </a:r>
          </a:p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fr-FR" dirty="0" smtClean="0"/>
              <a:t>1999-2002     Les entreprises investissent</a:t>
            </a:r>
          </a:p>
          <a:p>
            <a:pPr marL="800100" lvl="1" indent="-342900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fr-FR" dirty="0" smtClean="0"/>
              <a:t>l’ADSL arrive chez les particuliers</a:t>
            </a:r>
          </a:p>
          <a:p>
            <a:pPr marL="800100" lvl="1" indent="-342900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fr-FR" dirty="0" smtClean="0"/>
              <a:t>Économie virtuelle, portail vendus des fortunes</a:t>
            </a:r>
          </a:p>
          <a:p>
            <a:pPr marL="800100" lvl="1" indent="-342900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fr-FR" dirty="0" smtClean="0"/>
              <a:t>On embauche a tour de bras pour faire des sites (souvent mal conçus !)</a:t>
            </a:r>
          </a:p>
          <a:p>
            <a:pPr marL="800100" lvl="1" indent="-342900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fr-FR" dirty="0" smtClean="0"/>
              <a:t>La bulle retombe vite ! !</a:t>
            </a:r>
          </a:p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fr-FR" dirty="0" smtClean="0"/>
              <a:t>2004	Apparition des wikis, les sites s’</a:t>
            </a:r>
            <a:r>
              <a:rPr lang="fr-FR" dirty="0" err="1" smtClean="0"/>
              <a:t>auto-alimentent</a:t>
            </a:r>
            <a:r>
              <a:rPr lang="fr-FR" dirty="0" smtClean="0"/>
              <a:t>.</a:t>
            </a:r>
          </a:p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fr-FR" dirty="0" smtClean="0"/>
              <a:t>2005 Septembre   Apparition de </a:t>
            </a:r>
            <a:r>
              <a:rPr lang="fr-FR" dirty="0" err="1" smtClean="0"/>
              <a:t>Firefox</a:t>
            </a:r>
            <a:r>
              <a:rPr lang="fr-FR" dirty="0" smtClean="0"/>
              <a:t> 1.0 qui prend des parts de marchés à IE</a:t>
            </a:r>
          </a:p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</a:pPr>
            <a:endParaRPr lang="fr-FR" dirty="0" smtClean="0"/>
          </a:p>
          <a:p>
            <a:pPr marL="800100" lvl="1" indent="-342900" algn="just">
              <a:spcBef>
                <a:spcPct val="20000"/>
              </a:spcBef>
              <a:buFont typeface="Arial" pitchFamily="34" charset="0"/>
              <a:buChar char="•"/>
            </a:pPr>
            <a:endParaRPr lang="en-US" dirty="0" smtClean="0"/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2209800" y="152400"/>
            <a:ext cx="6477000" cy="5334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Introduction</a:t>
            </a:r>
            <a:endParaRPr lang="fr-FR" dirty="0"/>
          </a:p>
        </p:txBody>
      </p:sp>
      <p:sp>
        <p:nvSpPr>
          <p:cNvPr id="20" name="Subtitle 2"/>
          <p:cNvSpPr txBox="1">
            <a:spLocks/>
          </p:cNvSpPr>
          <p:nvPr/>
        </p:nvSpPr>
        <p:spPr>
          <a:xfrm>
            <a:off x="22860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Historique sur le web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Cours 1 : la couche réseau – protocole IP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2209800" y="152400"/>
            <a:ext cx="6477000" cy="5334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Introduction</a:t>
            </a:r>
            <a:endParaRPr lang="fr-FR" dirty="0"/>
          </a:p>
        </p:txBody>
      </p:sp>
      <p:sp>
        <p:nvSpPr>
          <p:cNvPr id="20" name="Subtitle 2"/>
          <p:cNvSpPr txBox="1">
            <a:spLocks/>
          </p:cNvSpPr>
          <p:nvPr/>
        </p:nvSpPr>
        <p:spPr>
          <a:xfrm>
            <a:off x="22860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Les navigateurs (source </a:t>
            </a:r>
            <a:r>
              <a:rPr lang="fr-FR" sz="2000" dirty="0" err="1" smtClean="0">
                <a:solidFill>
                  <a:schemeClr val="bg1">
                    <a:lumMod val="50000"/>
                  </a:schemeClr>
                </a:solidFill>
              </a:rPr>
              <a:t>wikipédia</a:t>
            </a: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66850" y="1676400"/>
            <a:ext cx="6076950" cy="4476750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Plan</a:t>
            </a:r>
            <a:endParaRPr lang="fr-FR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1905000" y="2209800"/>
          <a:ext cx="5181600" cy="2895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Plan</a:t>
            </a:r>
            <a:endParaRPr lang="fr-FR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1905000" y="2209800"/>
          <a:ext cx="5181600" cy="2895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9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XHTML : extensible </a:t>
            </a:r>
            <a:r>
              <a:rPr lang="fr-FR" sz="2700" dirty="0" err="1" smtClean="0"/>
              <a:t>hypertext</a:t>
            </a:r>
            <a:r>
              <a:rPr lang="fr-FR" sz="2700" dirty="0" smtClean="0"/>
              <a:t> </a:t>
            </a:r>
            <a:r>
              <a:rPr lang="fr-FR" sz="2700" dirty="0" err="1" smtClean="0"/>
              <a:t>markup</a:t>
            </a:r>
            <a:r>
              <a:rPr lang="fr-FR" sz="2700" dirty="0" smtClean="0"/>
              <a:t> </a:t>
            </a:r>
            <a:r>
              <a:rPr lang="fr-FR" sz="2700" dirty="0" err="1" smtClean="0"/>
              <a:t>language</a:t>
            </a:r>
            <a:endParaRPr lang="fr-FR" sz="2700" dirty="0"/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Fondamentaux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XHTML : extensible </a:t>
            </a:r>
            <a:r>
              <a:rPr lang="fr-FR" sz="2700" dirty="0" err="1" smtClean="0"/>
              <a:t>hypertext</a:t>
            </a:r>
            <a:r>
              <a:rPr lang="fr-FR" sz="2700" dirty="0" smtClean="0"/>
              <a:t> </a:t>
            </a:r>
            <a:r>
              <a:rPr lang="fr-FR" sz="2700" dirty="0" err="1" smtClean="0"/>
              <a:t>markup</a:t>
            </a:r>
            <a:r>
              <a:rPr lang="fr-FR" sz="2700" dirty="0" smtClean="0"/>
              <a:t> </a:t>
            </a:r>
            <a:r>
              <a:rPr lang="fr-FR" sz="2700" dirty="0" err="1" smtClean="0"/>
              <a:t>language</a:t>
            </a:r>
            <a:endParaRPr lang="fr-FR" sz="2700" dirty="0"/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Structure d’un document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(</a:t>
            </a:r>
            <a:r>
              <a:rPr lang="en-US" dirty="0" smtClean="0">
                <a:solidFill>
                  <a:srgbClr val="0000FF"/>
                </a:solidFill>
              </a:rPr>
              <a:t>&lt;?xml ... ?&gt;			Prologue XML </a:t>
            </a:r>
            <a:r>
              <a:rPr lang="en-US" dirty="0" smtClean="0"/>
              <a:t>) on ne </a:t>
            </a:r>
            <a:r>
              <a:rPr lang="en-US" dirty="0" err="1" smtClean="0"/>
              <a:t>l’utilisera</a:t>
            </a:r>
            <a:r>
              <a:rPr lang="en-US" dirty="0" smtClean="0"/>
              <a:t> pas.</a:t>
            </a:r>
          </a:p>
          <a:p>
            <a:pPr>
              <a:buNone/>
            </a:pP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&lt;!DOCTYPE ... &gt;			DTD (Document Type Definition)</a:t>
            </a:r>
          </a:p>
          <a:p>
            <a:pPr>
              <a:buNone/>
            </a:pP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					- Version </a:t>
            </a:r>
            <a:r>
              <a:rPr lang="en-US" dirty="0" err="1" smtClean="0">
                <a:solidFill>
                  <a:schemeClr val="accent3">
                    <a:lumMod val="75000"/>
                  </a:schemeClr>
                </a:solidFill>
              </a:rPr>
              <a:t>d’HTML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3">
                    <a:lumMod val="75000"/>
                  </a:schemeClr>
                </a:solidFill>
              </a:rPr>
              <a:t>utilisée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 -</a:t>
            </a:r>
          </a:p>
          <a:p>
            <a:pPr>
              <a:buNone/>
            </a:pPr>
            <a:r>
              <a:rPr lang="en-US" dirty="0" smtClean="0"/>
              <a:t>&lt;html ...&gt;</a:t>
            </a:r>
          </a:p>
          <a:p>
            <a:pPr>
              <a:buNone/>
            </a:pPr>
            <a:r>
              <a:rPr lang="en-US" dirty="0" smtClean="0"/>
              <a:t>  	</a:t>
            </a:r>
            <a:r>
              <a:rPr lang="en-US" dirty="0" smtClean="0">
                <a:solidFill>
                  <a:srgbClr val="FF0000"/>
                </a:solidFill>
              </a:rPr>
              <a:t>&lt;head&gt;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     &lt;meta http-equiv="Content-Type=" .../&gt;		En-</a:t>
            </a:r>
            <a:r>
              <a:rPr lang="en-US" dirty="0" err="1" smtClean="0">
                <a:solidFill>
                  <a:srgbClr val="FF0000"/>
                </a:solidFill>
              </a:rPr>
              <a:t>tête</a:t>
            </a:r>
            <a:endParaRPr lang="en-US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     &lt;title&gt; </a:t>
            </a:r>
            <a:r>
              <a:rPr lang="en-US" dirty="0" err="1" smtClean="0">
                <a:solidFill>
                  <a:srgbClr val="FF0000"/>
                </a:solidFill>
              </a:rPr>
              <a:t>titre</a:t>
            </a:r>
            <a:r>
              <a:rPr lang="en-US" dirty="0" smtClean="0">
                <a:solidFill>
                  <a:srgbClr val="FF0000"/>
                </a:solidFill>
              </a:rPr>
              <a:t> &lt;/title&gt;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  	&lt;/head&gt;</a:t>
            </a:r>
          </a:p>
          <a:p>
            <a:pPr>
              <a:buNone/>
            </a:pPr>
            <a:r>
              <a:rPr lang="en-US" dirty="0" smtClean="0"/>
              <a:t>  	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&lt;body&gt;</a:t>
            </a:r>
          </a:p>
          <a:p>
            <a:pPr>
              <a:buNone/>
            </a:pP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	…							Corps</a:t>
            </a:r>
          </a:p>
          <a:p>
            <a:pPr>
              <a:buNone/>
            </a:pP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	&lt;/body&gt;   </a:t>
            </a:r>
          </a:p>
          <a:p>
            <a:pPr>
              <a:buNone/>
            </a:pPr>
            <a:r>
              <a:rPr lang="en-US" dirty="0" smtClean="0"/>
              <a:t>&lt;/html&gt;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XHTML : extensible </a:t>
            </a:r>
            <a:r>
              <a:rPr lang="fr-FR" sz="2700" dirty="0" err="1" smtClean="0"/>
              <a:t>hypertext</a:t>
            </a:r>
            <a:r>
              <a:rPr lang="fr-FR" sz="2700" dirty="0" smtClean="0"/>
              <a:t> </a:t>
            </a:r>
            <a:r>
              <a:rPr lang="fr-FR" sz="2700" dirty="0" err="1" smtClean="0"/>
              <a:t>markup</a:t>
            </a:r>
            <a:r>
              <a:rPr lang="fr-FR" sz="2700" dirty="0" smtClean="0"/>
              <a:t> </a:t>
            </a:r>
            <a:r>
              <a:rPr lang="fr-FR" sz="2700" dirty="0" err="1" smtClean="0"/>
              <a:t>language</a:t>
            </a:r>
            <a:endParaRPr lang="fr-FR" sz="2700" dirty="0"/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Grammaire du document : règles de bonne pratique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3058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Rectangle 11"/>
          <p:cNvSpPr/>
          <p:nvPr/>
        </p:nvSpPr>
        <p:spPr>
          <a:xfrm>
            <a:off x="1197600" y="3024000"/>
            <a:ext cx="5508000" cy="648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anchor="ctr" anchorCtr="0">
            <a:noAutofit/>
          </a:bodyPr>
          <a:lstStyle/>
          <a:p>
            <a:pPr lvl="0"/>
            <a:r>
              <a:rPr lang="fr-FR" sz="1600" dirty="0" smtClean="0"/>
              <a:t>&lt;!DOCTYPE html PUBLIC "-//W3C//DTD </a:t>
            </a:r>
            <a:r>
              <a:rPr lang="fr-FR" sz="1600" dirty="0" smtClean="0">
                <a:solidFill>
                  <a:srgbClr val="FF0000"/>
                </a:solidFill>
              </a:rPr>
              <a:t>XHTML 1.0 Strict</a:t>
            </a:r>
            <a:r>
              <a:rPr lang="fr-FR" sz="1600" dirty="0" smtClean="0"/>
              <a:t>//EN"  </a:t>
            </a:r>
          </a:p>
          <a:p>
            <a:pPr lvl="0"/>
            <a:r>
              <a:rPr lang="fr-FR" sz="1600" dirty="0" smtClean="0"/>
              <a:t>"http://www.w3.org/TR/xhtml1/DTD/</a:t>
            </a:r>
            <a:r>
              <a:rPr lang="fr-FR" sz="1600" dirty="0" smtClean="0">
                <a:solidFill>
                  <a:srgbClr val="FF0000"/>
                </a:solidFill>
              </a:rPr>
              <a:t>xhtml1-strict</a:t>
            </a:r>
            <a:r>
              <a:rPr lang="fr-FR" sz="1600" dirty="0" smtClean="0"/>
              <a:t>.dtd"&gt;</a:t>
            </a:r>
            <a:endParaRPr lang="fr-FR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991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2000" dirty="0" smtClean="0">
                <a:solidFill>
                  <a:srgbClr val="009900"/>
                </a:solidFill>
              </a:rPr>
              <a:t>&lt;!DOCTYPE html PUBLIC "-//W3C//DTD XHTML 1.0 Strict //EN"</a:t>
            </a:r>
          </a:p>
          <a:p>
            <a:pPr>
              <a:buNone/>
            </a:pPr>
            <a:r>
              <a:rPr lang="fr-FR" sz="2000" dirty="0" smtClean="0">
                <a:solidFill>
                  <a:srgbClr val="009900"/>
                </a:solidFill>
              </a:rPr>
              <a:t>	"http://www.w3.org/TR/xhtml1/DTD/xhtml1-strict.dtd"&gt;</a:t>
            </a:r>
          </a:p>
          <a:p>
            <a:pPr>
              <a:buNone/>
            </a:pPr>
            <a:r>
              <a:rPr lang="fr-FR" sz="2000" dirty="0" smtClean="0">
                <a:solidFill>
                  <a:srgbClr val="0000FF"/>
                </a:solidFill>
              </a:rPr>
              <a:t>&lt;html </a:t>
            </a:r>
            <a:r>
              <a:rPr lang="fr-FR" sz="2000" dirty="0" err="1" smtClean="0">
                <a:solidFill>
                  <a:srgbClr val="FF0000"/>
                </a:solidFill>
              </a:rPr>
              <a:t>xmlns</a:t>
            </a:r>
            <a:r>
              <a:rPr lang="fr-FR" sz="2000" dirty="0" smtClean="0"/>
              <a:t>=</a:t>
            </a:r>
            <a:r>
              <a:rPr lang="fr-FR" sz="2000" dirty="0" smtClean="0">
                <a:solidFill>
                  <a:srgbClr val="7030A0"/>
                </a:solidFill>
              </a:rPr>
              <a:t>"http://www.w3.org/1999/xhtml"</a:t>
            </a:r>
            <a:r>
              <a:rPr lang="fr-FR" sz="2000" dirty="0" smtClean="0"/>
              <a:t> </a:t>
            </a:r>
            <a:r>
              <a:rPr lang="fr-FR" sz="2000" dirty="0" err="1" smtClean="0">
                <a:solidFill>
                  <a:srgbClr val="FF0000"/>
                </a:solidFill>
              </a:rPr>
              <a:t>xml:lang</a:t>
            </a:r>
            <a:r>
              <a:rPr lang="fr-FR" sz="2000" dirty="0" smtClean="0"/>
              <a:t>=</a:t>
            </a:r>
            <a:r>
              <a:rPr lang="fr-FR" sz="2000" dirty="0" smtClean="0">
                <a:solidFill>
                  <a:srgbClr val="7030A0"/>
                </a:solidFill>
              </a:rPr>
              <a:t>"</a:t>
            </a:r>
            <a:r>
              <a:rPr lang="fr-FR" sz="2000" dirty="0" err="1" smtClean="0">
                <a:solidFill>
                  <a:srgbClr val="7030A0"/>
                </a:solidFill>
              </a:rPr>
              <a:t>fr</a:t>
            </a:r>
            <a:r>
              <a:rPr lang="fr-FR" sz="2000" dirty="0" smtClean="0">
                <a:solidFill>
                  <a:srgbClr val="7030A0"/>
                </a:solidFill>
              </a:rPr>
              <a:t>"</a:t>
            </a:r>
            <a:r>
              <a:rPr lang="fr-FR" sz="2000" dirty="0" smtClean="0"/>
              <a:t> </a:t>
            </a:r>
            <a:r>
              <a:rPr lang="fr-FR" sz="2000" dirty="0" err="1" smtClean="0">
                <a:solidFill>
                  <a:srgbClr val="FF0000"/>
                </a:solidFill>
              </a:rPr>
              <a:t>lang</a:t>
            </a:r>
            <a:r>
              <a:rPr lang="fr-FR" sz="2000" dirty="0" smtClean="0"/>
              <a:t>=</a:t>
            </a:r>
            <a:r>
              <a:rPr lang="fr-FR" sz="2000" dirty="0" smtClean="0">
                <a:solidFill>
                  <a:srgbClr val="7030A0"/>
                </a:solidFill>
              </a:rPr>
              <a:t>"</a:t>
            </a:r>
            <a:r>
              <a:rPr lang="fr-FR" sz="2000" dirty="0" err="1" smtClean="0">
                <a:solidFill>
                  <a:srgbClr val="7030A0"/>
                </a:solidFill>
              </a:rPr>
              <a:t>fr</a:t>
            </a:r>
            <a:r>
              <a:rPr lang="fr-FR" sz="2000" dirty="0" smtClean="0">
                <a:solidFill>
                  <a:srgbClr val="7030A0"/>
                </a:solidFill>
              </a:rPr>
              <a:t>"</a:t>
            </a:r>
            <a:r>
              <a:rPr lang="fr-FR" sz="2000" dirty="0" smtClean="0"/>
              <a:t> </a:t>
            </a:r>
            <a:r>
              <a:rPr lang="fr-FR" sz="2000" dirty="0" smtClean="0">
                <a:solidFill>
                  <a:srgbClr val="0000FF"/>
                </a:solidFill>
              </a:rPr>
              <a:t>&gt; </a:t>
            </a:r>
          </a:p>
          <a:p>
            <a:pPr>
              <a:buNone/>
            </a:pPr>
            <a:r>
              <a:rPr lang="fr-FR" sz="2000" dirty="0" smtClean="0">
                <a:solidFill>
                  <a:srgbClr val="0000FF"/>
                </a:solidFill>
              </a:rPr>
              <a:t>&lt;</a:t>
            </a:r>
            <a:r>
              <a:rPr lang="fr-FR" sz="2000" dirty="0" err="1" smtClean="0">
                <a:solidFill>
                  <a:srgbClr val="0000FF"/>
                </a:solidFill>
              </a:rPr>
              <a:t>head</a:t>
            </a:r>
            <a:r>
              <a:rPr lang="fr-FR" sz="2000" dirty="0" smtClean="0">
                <a:solidFill>
                  <a:srgbClr val="0000FF"/>
                </a:solidFill>
              </a:rPr>
              <a:t>&gt; </a:t>
            </a:r>
          </a:p>
          <a:p>
            <a:pPr>
              <a:buNone/>
            </a:pPr>
            <a:r>
              <a:rPr lang="fr-FR" sz="2000" dirty="0" smtClean="0"/>
              <a:t>	</a:t>
            </a:r>
            <a:r>
              <a:rPr lang="fr-FR" sz="2000" dirty="0" smtClean="0">
                <a:solidFill>
                  <a:srgbClr val="0000FF"/>
                </a:solidFill>
              </a:rPr>
              <a:t>&lt;</a:t>
            </a:r>
            <a:r>
              <a:rPr lang="fr-FR" sz="2000" dirty="0" err="1" smtClean="0">
                <a:solidFill>
                  <a:srgbClr val="0000FF"/>
                </a:solidFill>
              </a:rPr>
              <a:t>meta</a:t>
            </a:r>
            <a:r>
              <a:rPr lang="fr-FR" sz="2000" dirty="0" smtClean="0">
                <a:solidFill>
                  <a:srgbClr val="0000FF"/>
                </a:solidFill>
              </a:rPr>
              <a:t> </a:t>
            </a:r>
            <a:r>
              <a:rPr lang="fr-FR" sz="2000" dirty="0" smtClean="0">
                <a:solidFill>
                  <a:srgbClr val="FF0000"/>
                </a:solidFill>
              </a:rPr>
              <a:t>http-</a:t>
            </a:r>
            <a:r>
              <a:rPr lang="fr-FR" sz="2000" dirty="0" err="1" smtClean="0">
                <a:solidFill>
                  <a:srgbClr val="FF0000"/>
                </a:solidFill>
              </a:rPr>
              <a:t>equiv</a:t>
            </a:r>
            <a:r>
              <a:rPr lang="fr-FR" sz="2000" dirty="0" smtClean="0"/>
              <a:t>=</a:t>
            </a:r>
            <a:r>
              <a:rPr lang="fr-FR" sz="2000" dirty="0" smtClean="0">
                <a:solidFill>
                  <a:srgbClr val="7030A0"/>
                </a:solidFill>
              </a:rPr>
              <a:t>"Content-Type"</a:t>
            </a:r>
            <a:r>
              <a:rPr lang="fr-FR" sz="2000" dirty="0" smtClean="0"/>
              <a:t> </a:t>
            </a:r>
            <a:r>
              <a:rPr lang="fr-FR" sz="2000" dirty="0" smtClean="0">
                <a:solidFill>
                  <a:srgbClr val="FF0000"/>
                </a:solidFill>
              </a:rPr>
              <a:t>content</a:t>
            </a:r>
            <a:r>
              <a:rPr lang="fr-FR" sz="2000" dirty="0" smtClean="0"/>
              <a:t>=</a:t>
            </a:r>
            <a:r>
              <a:rPr lang="fr-FR" sz="2000" dirty="0" smtClean="0">
                <a:solidFill>
                  <a:srgbClr val="7030A0"/>
                </a:solidFill>
              </a:rPr>
              <a:t>"</a:t>
            </a:r>
            <a:r>
              <a:rPr lang="fr-FR" sz="2000" dirty="0" err="1" smtClean="0">
                <a:solidFill>
                  <a:srgbClr val="7030A0"/>
                </a:solidFill>
              </a:rPr>
              <a:t>text</a:t>
            </a:r>
            <a:r>
              <a:rPr lang="fr-FR" sz="2000" dirty="0" smtClean="0">
                <a:solidFill>
                  <a:srgbClr val="7030A0"/>
                </a:solidFill>
              </a:rPr>
              <a:t>/html; </a:t>
            </a:r>
            <a:r>
              <a:rPr lang="fr-FR" sz="2000" dirty="0" err="1" smtClean="0">
                <a:solidFill>
                  <a:srgbClr val="7030A0"/>
                </a:solidFill>
              </a:rPr>
              <a:t>charset</a:t>
            </a:r>
            <a:r>
              <a:rPr lang="fr-FR" sz="2000" dirty="0" smtClean="0">
                <a:solidFill>
                  <a:srgbClr val="7030A0"/>
                </a:solidFill>
              </a:rPr>
              <a:t>=iso-8859-15"</a:t>
            </a:r>
            <a:r>
              <a:rPr lang="fr-FR" sz="2000" dirty="0" smtClean="0">
                <a:solidFill>
                  <a:srgbClr val="0000FF"/>
                </a:solidFill>
              </a:rPr>
              <a:t>/&gt;</a:t>
            </a:r>
            <a:r>
              <a:rPr lang="fr-FR" sz="2000" dirty="0" smtClean="0"/>
              <a:t> </a:t>
            </a:r>
          </a:p>
          <a:p>
            <a:pPr>
              <a:buNone/>
            </a:pPr>
            <a:r>
              <a:rPr lang="fr-FR" sz="2000" dirty="0" smtClean="0"/>
              <a:t>	</a:t>
            </a:r>
            <a:r>
              <a:rPr lang="fr-FR" sz="2000" dirty="0" smtClean="0">
                <a:solidFill>
                  <a:srgbClr val="0000FF"/>
                </a:solidFill>
              </a:rPr>
              <a:t>&lt;</a:t>
            </a:r>
            <a:r>
              <a:rPr lang="fr-FR" sz="2000" dirty="0" err="1" smtClean="0">
                <a:solidFill>
                  <a:srgbClr val="0000FF"/>
                </a:solidFill>
              </a:rPr>
              <a:t>title</a:t>
            </a:r>
            <a:r>
              <a:rPr lang="fr-FR" sz="2000" dirty="0" smtClean="0">
                <a:solidFill>
                  <a:srgbClr val="0000FF"/>
                </a:solidFill>
              </a:rPr>
              <a:t>&gt; </a:t>
            </a:r>
            <a:r>
              <a:rPr lang="fr-FR" sz="2000" dirty="0" smtClean="0"/>
              <a:t>Un document </a:t>
            </a:r>
            <a:r>
              <a:rPr lang="fr-FR" sz="2000" dirty="0" err="1" smtClean="0"/>
              <a:t>xhtml</a:t>
            </a:r>
            <a:r>
              <a:rPr lang="fr-FR" sz="2000" dirty="0" smtClean="0"/>
              <a:t> minimal </a:t>
            </a:r>
            <a:r>
              <a:rPr lang="fr-FR" sz="2000" dirty="0" smtClean="0">
                <a:solidFill>
                  <a:srgbClr val="0000FF"/>
                </a:solidFill>
              </a:rPr>
              <a:t>&lt;/</a:t>
            </a:r>
            <a:r>
              <a:rPr lang="fr-FR" sz="2000" dirty="0" err="1" smtClean="0">
                <a:solidFill>
                  <a:srgbClr val="0000FF"/>
                </a:solidFill>
              </a:rPr>
              <a:t>title</a:t>
            </a:r>
            <a:r>
              <a:rPr lang="fr-FR" sz="2000" dirty="0" smtClean="0">
                <a:solidFill>
                  <a:srgbClr val="0000FF"/>
                </a:solidFill>
              </a:rPr>
              <a:t>&gt;</a:t>
            </a:r>
          </a:p>
          <a:p>
            <a:pPr>
              <a:buNone/>
            </a:pPr>
            <a:r>
              <a:rPr lang="fr-FR" sz="2000" dirty="0" smtClean="0">
                <a:solidFill>
                  <a:srgbClr val="0000FF"/>
                </a:solidFill>
              </a:rPr>
              <a:t>&lt;/</a:t>
            </a:r>
            <a:r>
              <a:rPr lang="fr-FR" sz="2000" dirty="0" err="1" smtClean="0">
                <a:solidFill>
                  <a:srgbClr val="0000FF"/>
                </a:solidFill>
              </a:rPr>
              <a:t>head</a:t>
            </a:r>
            <a:r>
              <a:rPr lang="fr-FR" sz="2000" dirty="0" smtClean="0">
                <a:solidFill>
                  <a:srgbClr val="0000FF"/>
                </a:solidFill>
              </a:rPr>
              <a:t>&gt;</a:t>
            </a:r>
          </a:p>
          <a:p>
            <a:pPr>
              <a:buNone/>
            </a:pPr>
            <a:r>
              <a:rPr lang="fr-FR" sz="2000" dirty="0" smtClean="0">
                <a:solidFill>
                  <a:srgbClr val="0000FF"/>
                </a:solidFill>
              </a:rPr>
              <a:t>&lt;body&gt;</a:t>
            </a:r>
          </a:p>
          <a:p>
            <a:pPr>
              <a:buNone/>
            </a:pPr>
            <a:endParaRPr lang="fr-FR" sz="2000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fr-FR" sz="2000" dirty="0" smtClean="0">
                <a:solidFill>
                  <a:srgbClr val="0000FF"/>
                </a:solidFill>
              </a:rPr>
              <a:t>&lt;/body&gt;</a:t>
            </a:r>
          </a:p>
          <a:p>
            <a:pPr>
              <a:buNone/>
            </a:pPr>
            <a:r>
              <a:rPr lang="fr-FR" sz="2000" dirty="0" smtClean="0">
                <a:solidFill>
                  <a:srgbClr val="0000FF"/>
                </a:solidFill>
              </a:rPr>
              <a:t>&lt;/html&gt;</a:t>
            </a:r>
            <a:endParaRPr lang="fr-FR" sz="2000" dirty="0">
              <a:solidFill>
                <a:srgbClr val="0000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XHTML : extensible </a:t>
            </a:r>
            <a:r>
              <a:rPr lang="fr-FR" sz="2700" dirty="0" err="1" smtClean="0"/>
              <a:t>hypertext</a:t>
            </a:r>
            <a:r>
              <a:rPr lang="fr-FR" sz="2700" dirty="0" smtClean="0"/>
              <a:t> </a:t>
            </a:r>
            <a:r>
              <a:rPr lang="fr-FR" sz="2700" dirty="0" err="1" smtClean="0"/>
              <a:t>markup</a:t>
            </a:r>
            <a:r>
              <a:rPr lang="fr-FR" sz="2700" dirty="0" smtClean="0"/>
              <a:t> </a:t>
            </a:r>
            <a:r>
              <a:rPr lang="fr-FR" sz="2700" dirty="0" err="1" smtClean="0"/>
              <a:t>language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Gabarit (</a:t>
            </a:r>
            <a:r>
              <a:rPr lang="fr-FR" sz="2000" dirty="0" err="1" smtClean="0">
                <a:solidFill>
                  <a:schemeClr val="bg1">
                    <a:lumMod val="50000"/>
                  </a:schemeClr>
                </a:solidFill>
              </a:rPr>
              <a:t>template</a:t>
            </a: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) employé dans ce module IC-3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XHTML : extensible </a:t>
            </a:r>
            <a:r>
              <a:rPr lang="fr-FR" sz="2700" dirty="0" err="1" smtClean="0"/>
              <a:t>hypertext</a:t>
            </a:r>
            <a:r>
              <a:rPr lang="fr-FR" sz="2700" dirty="0" smtClean="0"/>
              <a:t> </a:t>
            </a:r>
            <a:r>
              <a:rPr lang="fr-FR" sz="2700" dirty="0" err="1" smtClean="0"/>
              <a:t>markup</a:t>
            </a:r>
            <a:r>
              <a:rPr lang="fr-FR" sz="2700" dirty="0" smtClean="0"/>
              <a:t> </a:t>
            </a:r>
            <a:r>
              <a:rPr lang="fr-FR" sz="2700" dirty="0" err="1" smtClean="0"/>
              <a:t>language</a:t>
            </a:r>
            <a:endParaRPr lang="fr-FR" sz="2700" dirty="0"/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fr-FR" sz="2000" u="sng" dirty="0" smtClean="0">
                <a:solidFill>
                  <a:schemeClr val="bg1">
                    <a:lumMod val="50000"/>
                  </a:schemeClr>
                </a:solidFill>
              </a:rPr>
              <a:t>En pratique  dans ce module :</a:t>
            </a: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 création d’un nouveau document sous Eclipse v:3.4.1</a:t>
            </a:r>
          </a:p>
          <a:p>
            <a:pPr marL="34290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avec plugin PHP </a:t>
            </a:r>
            <a:r>
              <a:rPr lang="fr-FR" sz="2000" dirty="0" err="1" smtClean="0">
                <a:solidFill>
                  <a:schemeClr val="bg1">
                    <a:lumMod val="50000"/>
                  </a:schemeClr>
                </a:solidFill>
              </a:rPr>
              <a:t>development</a:t>
            </a: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 (PDT)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152400" y="1570037"/>
            <a:ext cx="8991600" cy="4754563"/>
          </a:xfrm>
        </p:spPr>
        <p:txBody>
          <a:bodyPr>
            <a:normAutofit fontScale="92500" lnSpcReduction="10000"/>
          </a:bodyPr>
          <a:lstStyle/>
          <a:p>
            <a:pPr marL="0">
              <a:spcBef>
                <a:spcPts val="0"/>
              </a:spcBef>
              <a:buNone/>
            </a:pPr>
            <a:r>
              <a:rPr lang="fr-FR" sz="2000" dirty="0" smtClean="0"/>
              <a:t>Dans ce module : développement à partir de la plate-forme Eclipse 3.4.1 (</a:t>
            </a:r>
            <a:r>
              <a:rPr lang="fr-FR" sz="2000" dirty="0" err="1" smtClean="0"/>
              <a:t>Ganymede</a:t>
            </a:r>
            <a:r>
              <a:rPr lang="fr-FR" sz="2000" dirty="0" smtClean="0"/>
              <a:t>)</a:t>
            </a:r>
          </a:p>
          <a:p>
            <a:pPr marL="0">
              <a:spcBef>
                <a:spcPts val="0"/>
              </a:spcBef>
              <a:buNone/>
            </a:pPr>
            <a:r>
              <a:rPr lang="fr-FR" sz="2000" dirty="0" smtClean="0">
                <a:hlinkClick r:id="rId2"/>
              </a:rPr>
              <a:t>http://www.eclipse.org/downloads/</a:t>
            </a:r>
            <a:r>
              <a:rPr lang="fr-FR" sz="2000" dirty="0" smtClean="0"/>
              <a:t> :</a:t>
            </a:r>
          </a:p>
          <a:p>
            <a:endParaRPr lang="fr-FR" sz="2000" dirty="0" smtClean="0"/>
          </a:p>
          <a:p>
            <a:endParaRPr lang="fr-FR" sz="2000" dirty="0" smtClean="0"/>
          </a:p>
          <a:p>
            <a:pPr>
              <a:buNone/>
            </a:pPr>
            <a:endParaRPr lang="fr-FR" sz="2000" dirty="0" smtClean="0"/>
          </a:p>
          <a:p>
            <a:pPr>
              <a:buNone/>
            </a:pPr>
            <a:r>
              <a:rPr lang="fr-FR" sz="2000" dirty="0" smtClean="0"/>
              <a:t>avec plugin PHP </a:t>
            </a:r>
            <a:r>
              <a:rPr lang="fr-FR" sz="2000" dirty="0" err="1" smtClean="0"/>
              <a:t>Development</a:t>
            </a:r>
            <a:r>
              <a:rPr lang="fr-FR" sz="2000" dirty="0" smtClean="0"/>
              <a:t> Tools (PDT 2.0)</a:t>
            </a:r>
          </a:p>
          <a:p>
            <a:pPr>
              <a:buNone/>
            </a:pPr>
            <a:r>
              <a:rPr lang="fr-FR" sz="2000" dirty="0" smtClean="0"/>
              <a:t>	</a:t>
            </a:r>
            <a:r>
              <a:rPr lang="fr-FR" sz="2000" dirty="0" smtClean="0">
                <a:hlinkClick r:id="rId3"/>
              </a:rPr>
              <a:t>http://wiki.eclipse.org/PDT/Installation</a:t>
            </a:r>
            <a:endParaRPr lang="fr-FR" sz="2000" dirty="0" smtClean="0"/>
          </a:p>
          <a:p>
            <a:pPr>
              <a:buNone/>
            </a:pPr>
            <a:endParaRPr lang="fr-FR" sz="2000" dirty="0" smtClean="0"/>
          </a:p>
          <a:p>
            <a:pPr>
              <a:buNone/>
            </a:pPr>
            <a:r>
              <a:rPr lang="fr-FR" sz="2000" dirty="0" smtClean="0"/>
              <a:t>Help &gt; Software Updates... &gt; </a:t>
            </a:r>
            <a:r>
              <a:rPr lang="fr-FR" sz="2000" dirty="0" err="1" smtClean="0"/>
              <a:t>Available</a:t>
            </a:r>
            <a:r>
              <a:rPr lang="fr-FR" sz="2000" dirty="0" smtClean="0"/>
              <a:t> Software &gt; Manage Sites... </a:t>
            </a:r>
            <a:r>
              <a:rPr lang="fr-FR" sz="2000" dirty="0" err="1" smtClean="0"/>
              <a:t>Add</a:t>
            </a:r>
            <a:r>
              <a:rPr lang="fr-FR" sz="2000" dirty="0" smtClean="0"/>
              <a:t>... &gt; </a:t>
            </a:r>
            <a:r>
              <a:rPr lang="fr-FR" sz="2000" i="1" dirty="0" err="1" smtClean="0"/>
              <a:t>add</a:t>
            </a:r>
            <a:r>
              <a:rPr lang="fr-FR" sz="2000" i="1" dirty="0" smtClean="0"/>
              <a:t> the DLTK 1.0 </a:t>
            </a:r>
            <a:r>
              <a:rPr lang="fr-FR" sz="2000" i="1" dirty="0" err="1" smtClean="0"/>
              <a:t>interim</a:t>
            </a:r>
            <a:r>
              <a:rPr lang="fr-FR" sz="2000" i="1" dirty="0" smtClean="0"/>
              <a:t> site: </a:t>
            </a:r>
            <a:r>
              <a:rPr lang="fr-FR" sz="2000" i="1" dirty="0" smtClean="0">
                <a:hlinkClick r:id="rId4" tooltip="http://download.eclipse.org/technology/dltk/updates-dev/1.0/"/>
              </a:rPr>
              <a:t>download.eclipse.org/</a:t>
            </a:r>
            <a:r>
              <a:rPr lang="fr-FR" sz="2000" i="1" dirty="0" err="1" smtClean="0">
                <a:hlinkClick r:id="rId4" tooltip="http://download.eclipse.org/technology/dltk/updates-dev/1.0/"/>
              </a:rPr>
              <a:t>technology</a:t>
            </a:r>
            <a:r>
              <a:rPr lang="fr-FR" sz="2000" i="1" dirty="0" smtClean="0">
                <a:hlinkClick r:id="rId4" tooltip="http://download.eclipse.org/technology/dltk/updates-dev/1.0/"/>
              </a:rPr>
              <a:t>/</a:t>
            </a:r>
            <a:r>
              <a:rPr lang="fr-FR" sz="2000" i="1" dirty="0" err="1" smtClean="0">
                <a:hlinkClick r:id="rId4" tooltip="http://download.eclipse.org/technology/dltk/updates-dev/1.0/"/>
              </a:rPr>
              <a:t>dltk</a:t>
            </a:r>
            <a:r>
              <a:rPr lang="fr-FR" sz="2000" i="1" dirty="0" smtClean="0">
                <a:hlinkClick r:id="rId4" tooltip="http://download.eclipse.org/technology/dltk/updates-dev/1.0/"/>
              </a:rPr>
              <a:t>/updates-</a:t>
            </a:r>
            <a:r>
              <a:rPr lang="fr-FR" sz="2000" i="1" dirty="0" err="1" smtClean="0">
                <a:hlinkClick r:id="rId4" tooltip="http://download.eclipse.org/technology/dltk/updates-dev/1.0/"/>
              </a:rPr>
              <a:t>dev</a:t>
            </a:r>
            <a:r>
              <a:rPr lang="fr-FR" sz="2000" i="1" dirty="0" smtClean="0">
                <a:hlinkClick r:id="rId4" tooltip="http://download.eclipse.org/technology/dltk/updates-dev/1.0/"/>
              </a:rPr>
              <a:t>/1.0/</a:t>
            </a:r>
            <a:r>
              <a:rPr lang="fr-FR" sz="2000" dirty="0" smtClean="0"/>
              <a:t> </a:t>
            </a:r>
            <a:r>
              <a:rPr lang="fr-FR" sz="2000" dirty="0" err="1" smtClean="0"/>
              <a:t>Add</a:t>
            </a:r>
            <a:r>
              <a:rPr lang="fr-FR" sz="2000" dirty="0" smtClean="0"/>
              <a:t>... &gt; </a:t>
            </a:r>
            <a:r>
              <a:rPr lang="fr-FR" sz="2000" i="1" dirty="0" err="1" smtClean="0"/>
              <a:t>add</a:t>
            </a:r>
            <a:r>
              <a:rPr lang="fr-FR" sz="2000" i="1" dirty="0" smtClean="0"/>
              <a:t> the PDT 2.0 </a:t>
            </a:r>
            <a:r>
              <a:rPr lang="fr-FR" sz="2000" i="1" dirty="0" err="1" smtClean="0"/>
              <a:t>interim</a:t>
            </a:r>
            <a:r>
              <a:rPr lang="fr-FR" sz="2000" i="1" dirty="0" smtClean="0"/>
              <a:t> site: </a:t>
            </a:r>
            <a:r>
              <a:rPr lang="fr-FR" sz="2000" dirty="0" smtClean="0">
                <a:hlinkClick r:id="rId5" tooltip="http://download.eclipse.org/tools/pdt/updates/2.0/"/>
              </a:rPr>
              <a:t>download.eclipse.org/</a:t>
            </a:r>
            <a:r>
              <a:rPr lang="fr-FR" sz="2000" dirty="0" err="1" smtClean="0">
                <a:hlinkClick r:id="rId5" tooltip="http://download.eclipse.org/tools/pdt/updates/2.0/"/>
              </a:rPr>
              <a:t>tools</a:t>
            </a:r>
            <a:r>
              <a:rPr lang="fr-FR" sz="2000" dirty="0" smtClean="0">
                <a:hlinkClick r:id="rId5" tooltip="http://download.eclipse.org/tools/pdt/updates/2.0/"/>
              </a:rPr>
              <a:t>/</a:t>
            </a:r>
            <a:r>
              <a:rPr lang="fr-FR" sz="2000" dirty="0" err="1" smtClean="0">
                <a:hlinkClick r:id="rId5" tooltip="http://download.eclipse.org/tools/pdt/updates/2.0/"/>
              </a:rPr>
              <a:t>pdt</a:t>
            </a:r>
            <a:r>
              <a:rPr lang="fr-FR" sz="2000" dirty="0" smtClean="0">
                <a:hlinkClick r:id="rId5" tooltip="http://download.eclipse.org/tools/pdt/updates/2.0/"/>
              </a:rPr>
              <a:t>/updates/2.0/</a:t>
            </a:r>
            <a:r>
              <a:rPr lang="fr-FR" sz="2000" dirty="0" smtClean="0"/>
              <a:t> </a:t>
            </a:r>
            <a:r>
              <a:rPr lang="fr-FR" sz="2000" dirty="0" err="1" smtClean="0"/>
              <a:t>Enable</a:t>
            </a:r>
            <a:r>
              <a:rPr lang="fr-FR" sz="2000" dirty="0" smtClean="0"/>
              <a:t> the </a:t>
            </a:r>
            <a:r>
              <a:rPr lang="fr-FR" sz="2000" dirty="0" err="1" smtClean="0"/>
              <a:t>Ganymede</a:t>
            </a:r>
            <a:r>
              <a:rPr lang="fr-FR" sz="2000" dirty="0" smtClean="0"/>
              <a:t> Update site (if not </a:t>
            </a:r>
            <a:r>
              <a:rPr lang="fr-FR" sz="2000" dirty="0" err="1" smtClean="0"/>
              <a:t>already</a:t>
            </a:r>
            <a:r>
              <a:rPr lang="fr-FR" sz="2000" dirty="0" smtClean="0"/>
              <a:t> </a:t>
            </a:r>
            <a:r>
              <a:rPr lang="fr-FR" sz="2000" dirty="0" err="1" smtClean="0"/>
              <a:t>enabled</a:t>
            </a:r>
            <a:r>
              <a:rPr lang="fr-FR" sz="2000" dirty="0" smtClean="0"/>
              <a:t>): </a:t>
            </a:r>
            <a:r>
              <a:rPr lang="fr-FR" sz="2000" dirty="0" smtClean="0">
                <a:hlinkClick r:id="rId6" tooltip="http://download.eclipse.org/releases/ganymede/"/>
              </a:rPr>
              <a:t>download.eclipse.org/releases/</a:t>
            </a:r>
            <a:r>
              <a:rPr lang="fr-FR" sz="2000" dirty="0" err="1" smtClean="0">
                <a:hlinkClick r:id="rId6" tooltip="http://download.eclipse.org/releases/ganymede/"/>
              </a:rPr>
              <a:t>ganymede</a:t>
            </a:r>
            <a:r>
              <a:rPr lang="fr-FR" sz="2000" dirty="0" smtClean="0">
                <a:hlinkClick r:id="rId6" tooltip="http://download.eclipse.org/releases/ganymede/"/>
              </a:rPr>
              <a:t>/</a:t>
            </a:r>
            <a:r>
              <a:rPr lang="fr-FR" sz="2000" dirty="0" smtClean="0"/>
              <a:t> </a:t>
            </a:r>
          </a:p>
          <a:p>
            <a:pPr>
              <a:buNone/>
            </a:pPr>
            <a:endParaRPr lang="fr-FR" sz="2000" dirty="0" smtClean="0"/>
          </a:p>
          <a:p>
            <a:pPr marL="0">
              <a:spcBef>
                <a:spcPts val="0"/>
              </a:spcBef>
              <a:buNone/>
            </a:pPr>
            <a:r>
              <a:rPr lang="fr-FR" sz="2000" dirty="0" smtClean="0"/>
              <a:t>Une fois la plate-forme Eclipse installée, vous avez la possibilité de créer une nouvelle page html pré-remplie </a:t>
            </a:r>
            <a:endParaRPr lang="fr-FR" sz="20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04800" y="2286000"/>
            <a:ext cx="762952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8" name="Straight Connector 17"/>
          <p:cNvCxnSpPr/>
          <p:nvPr/>
        </p:nvCxnSpPr>
        <p:spPr>
          <a:xfrm>
            <a:off x="3352800" y="2743200"/>
            <a:ext cx="914400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648200" y="2743200"/>
            <a:ext cx="1150123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fr-FR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important</a:t>
            </a:r>
            <a:endParaRPr lang="fr-FR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21" name="Elbow Connector 20"/>
          <p:cNvCxnSpPr/>
          <p:nvPr/>
        </p:nvCxnSpPr>
        <p:spPr>
          <a:xfrm rot="10800000">
            <a:off x="3810000" y="2743200"/>
            <a:ext cx="870000" cy="177466"/>
          </a:xfrm>
          <a:prstGeom prst="bentConnector3">
            <a:avLst>
              <a:gd name="adj1" fmla="val 99898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876800" y="1447800"/>
            <a:ext cx="4267200" cy="5326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XHTML : extensible </a:t>
            </a:r>
            <a:r>
              <a:rPr lang="fr-FR" sz="2700" dirty="0" err="1" smtClean="0"/>
              <a:t>hypertext</a:t>
            </a:r>
            <a:r>
              <a:rPr lang="fr-FR" sz="2700" dirty="0" smtClean="0"/>
              <a:t> </a:t>
            </a:r>
            <a:r>
              <a:rPr lang="fr-FR" sz="2700" dirty="0" err="1" smtClean="0"/>
              <a:t>markup</a:t>
            </a:r>
            <a:r>
              <a:rPr lang="fr-FR" sz="2700" dirty="0" smtClean="0"/>
              <a:t> </a:t>
            </a:r>
            <a:r>
              <a:rPr lang="fr-FR" sz="2700" dirty="0" err="1" smtClean="0"/>
              <a:t>language</a:t>
            </a:r>
            <a:endParaRPr lang="fr-FR" sz="2700" dirty="0"/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fr-FR" sz="2000" u="sng" dirty="0" smtClean="0">
                <a:solidFill>
                  <a:schemeClr val="bg1">
                    <a:lumMod val="50000"/>
                  </a:schemeClr>
                </a:solidFill>
              </a:rPr>
              <a:t>En pratique :</a:t>
            </a: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 création d’une nouvelle page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2424" y="1524000"/>
            <a:ext cx="7639576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0" name="Straight Arrow Connector 9"/>
          <p:cNvCxnSpPr/>
          <p:nvPr/>
        </p:nvCxnSpPr>
        <p:spPr>
          <a:xfrm rot="5400000">
            <a:off x="3238500" y="2095500"/>
            <a:ext cx="457200" cy="3810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41"/>
          <p:cNvSpPr txBox="1">
            <a:spLocks/>
          </p:cNvSpPr>
          <p:nvPr/>
        </p:nvSpPr>
        <p:spPr>
          <a:xfrm>
            <a:off x="3124200" y="1219200"/>
            <a:ext cx="56388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r>
              <a:rPr lang="fr-FR" sz="2400" dirty="0" smtClean="0"/>
              <a:t>Définissez par ce lien votre propre gabarit (</a:t>
            </a:r>
            <a:r>
              <a:rPr lang="fr-FR" sz="2400" dirty="0" err="1" smtClean="0"/>
              <a:t>template</a:t>
            </a:r>
            <a:r>
              <a:rPr lang="fr-FR" sz="2400" dirty="0" smtClean="0"/>
              <a:t>) </a:t>
            </a:r>
          </a:p>
          <a:p>
            <a:pPr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r>
              <a:rPr lang="fr-FR" sz="2400" dirty="0" smtClean="0"/>
              <a:t>On emploiera celui précédemment mentionné.</a:t>
            </a: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Calibri" pitchFamily="34" charset="0"/>
              <a:buChar char="–"/>
              <a:tabLst/>
              <a:defRPr/>
            </a:pP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6481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XHTML : extensible </a:t>
            </a:r>
            <a:r>
              <a:rPr lang="fr-FR" sz="2700" dirty="0" err="1" smtClean="0"/>
              <a:t>hypertext</a:t>
            </a:r>
            <a:r>
              <a:rPr lang="fr-FR" sz="2700" dirty="0" smtClean="0"/>
              <a:t> </a:t>
            </a:r>
            <a:r>
              <a:rPr lang="fr-FR" sz="2700" dirty="0" err="1" smtClean="0"/>
              <a:t>markup</a:t>
            </a:r>
            <a:r>
              <a:rPr lang="fr-FR" sz="2700" dirty="0" smtClean="0"/>
              <a:t> </a:t>
            </a:r>
            <a:r>
              <a:rPr lang="fr-FR" sz="2700" dirty="0" err="1" smtClean="0"/>
              <a:t>language</a:t>
            </a:r>
            <a:endParaRPr lang="fr-FR" sz="2700" dirty="0"/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Ce qu’il faut faire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6481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XHTML : extensible </a:t>
            </a:r>
            <a:r>
              <a:rPr lang="fr-FR" sz="2700" dirty="0" err="1" smtClean="0"/>
              <a:t>hypertext</a:t>
            </a:r>
            <a:r>
              <a:rPr lang="fr-FR" sz="2700" dirty="0" smtClean="0"/>
              <a:t> </a:t>
            </a:r>
            <a:r>
              <a:rPr lang="fr-FR" sz="2700" dirty="0" err="1" smtClean="0"/>
              <a:t>markup</a:t>
            </a:r>
            <a:r>
              <a:rPr lang="fr-FR" sz="2700" dirty="0" smtClean="0"/>
              <a:t> </a:t>
            </a:r>
            <a:r>
              <a:rPr lang="fr-FR" sz="2700" dirty="0" err="1" smtClean="0"/>
              <a:t>language</a:t>
            </a:r>
            <a:endParaRPr lang="fr-FR" sz="2700" dirty="0"/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Ce qu’il ne faut </a:t>
            </a:r>
            <a:r>
              <a:rPr lang="fr-FR" sz="2000" strike="sngStrike" dirty="0" smtClean="0">
                <a:solidFill>
                  <a:schemeClr val="bg1">
                    <a:lumMod val="50000"/>
                  </a:schemeClr>
                </a:solidFill>
              </a:rPr>
              <a:t>plus</a:t>
            </a: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 pas faire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XHTML : extensible </a:t>
            </a:r>
            <a:r>
              <a:rPr lang="fr-FR" sz="2700" dirty="0" err="1" smtClean="0"/>
              <a:t>hypertext</a:t>
            </a:r>
            <a:r>
              <a:rPr lang="fr-FR" sz="2700" dirty="0" smtClean="0"/>
              <a:t> </a:t>
            </a:r>
            <a:r>
              <a:rPr lang="fr-FR" sz="2700" dirty="0" err="1" smtClean="0"/>
              <a:t>markup</a:t>
            </a:r>
            <a:r>
              <a:rPr lang="fr-FR" sz="2700" dirty="0" smtClean="0"/>
              <a:t> </a:t>
            </a:r>
            <a:r>
              <a:rPr lang="fr-FR" sz="2700" dirty="0" err="1" smtClean="0"/>
              <a:t>language</a:t>
            </a:r>
            <a:endParaRPr lang="fr-FR" sz="2700" dirty="0"/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Les principales balises en ligne (</a:t>
            </a:r>
            <a:r>
              <a:rPr lang="fr-FR" sz="2000" dirty="0" err="1" smtClean="0">
                <a:solidFill>
                  <a:schemeClr val="bg1">
                    <a:lumMod val="50000"/>
                  </a:schemeClr>
                </a:solidFill>
              </a:rPr>
              <a:t>inline</a:t>
            </a: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152400" y="1524000"/>
            <a:ext cx="8229600" cy="4525963"/>
          </a:xfrm>
        </p:spPr>
        <p:txBody>
          <a:bodyPr/>
          <a:lstStyle/>
          <a:p>
            <a:r>
              <a:rPr lang="fr-FR" dirty="0" smtClean="0"/>
              <a:t>Balise en ligne = affichée au fil du texte</a:t>
            </a:r>
          </a:p>
          <a:p>
            <a:endParaRPr lang="fr-FR" dirty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152400" y="2133600"/>
          <a:ext cx="8610601" cy="45708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7249"/>
                <a:gridCol w="2672752"/>
                <a:gridCol w="4800600"/>
              </a:tblGrid>
              <a:tr h="389180">
                <a:tc>
                  <a:txBody>
                    <a:bodyPr/>
                    <a:lstStyle/>
                    <a:p>
                      <a:r>
                        <a:rPr lang="fr-FR" dirty="0" smtClean="0"/>
                        <a:t>Balise</a:t>
                      </a:r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Commentaires</a:t>
                      </a:r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Exemple</a:t>
                      </a:r>
                      <a:endParaRPr lang="fr-FR" dirty="0"/>
                    </a:p>
                  </a:txBody>
                  <a:tcPr marL="72000" marR="72000" marT="0" marB="0" anchor="ctr"/>
                </a:tc>
              </a:tr>
              <a:tr h="671737">
                <a:tc>
                  <a:txBody>
                    <a:bodyPr/>
                    <a:lstStyle/>
                    <a:p>
                      <a:r>
                        <a:rPr lang="fr-FR" dirty="0" smtClean="0"/>
                        <a:t>&lt;a&gt;</a:t>
                      </a:r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Lien hypertexte</a:t>
                      </a:r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i="0" dirty="0" smtClean="0"/>
                        <a:t>&lt;a </a:t>
                      </a:r>
                      <a:r>
                        <a:rPr lang="fr-FR" i="0" dirty="0" err="1" smtClean="0"/>
                        <a:t>href</a:t>
                      </a:r>
                      <a:r>
                        <a:rPr lang="fr-FR" i="0" dirty="0" smtClean="0"/>
                        <a:t>=</a:t>
                      </a:r>
                      <a:r>
                        <a:rPr lang="en-US" dirty="0" smtClean="0"/>
                        <a:t>"</a:t>
                      </a:r>
                      <a:r>
                        <a:rPr lang="fr-FR" i="0" dirty="0" smtClean="0"/>
                        <a:t>page2.html</a:t>
                      </a:r>
                      <a:r>
                        <a:rPr lang="en-US" dirty="0" smtClean="0"/>
                        <a:t>"</a:t>
                      </a:r>
                      <a:r>
                        <a:rPr lang="fr-FR" i="0" dirty="0" smtClean="0"/>
                        <a:t>&gt; allez en page 2 &lt;/a&gt;</a:t>
                      </a:r>
                      <a:endParaRPr lang="fr-FR" i="0" dirty="0"/>
                    </a:p>
                  </a:txBody>
                  <a:tcPr marL="72000" marR="72000" marT="0" marB="0" anchor="ctr"/>
                </a:tc>
              </a:tr>
              <a:tr h="671737">
                <a:tc>
                  <a:txBody>
                    <a:bodyPr/>
                    <a:lstStyle/>
                    <a:p>
                      <a:r>
                        <a:rPr lang="fr-FR" dirty="0" smtClean="0"/>
                        <a:t>&lt;</a:t>
                      </a:r>
                      <a:r>
                        <a:rPr lang="fr-FR" dirty="0" err="1" smtClean="0"/>
                        <a:t>em</a:t>
                      </a:r>
                      <a:r>
                        <a:rPr lang="fr-FR" dirty="0" smtClean="0"/>
                        <a:t>&gt;</a:t>
                      </a:r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Mise en emphase</a:t>
                      </a:r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&lt;p&gt;Voici un texte &lt;</a:t>
                      </a:r>
                      <a:r>
                        <a:rPr lang="fr-FR" dirty="0" err="1" smtClean="0"/>
                        <a:t>em</a:t>
                      </a:r>
                      <a:r>
                        <a:rPr lang="fr-FR" dirty="0" smtClean="0"/>
                        <a:t>&gt;important&lt;/</a:t>
                      </a:r>
                      <a:r>
                        <a:rPr lang="fr-FR" dirty="0" err="1" smtClean="0"/>
                        <a:t>em</a:t>
                      </a:r>
                      <a:r>
                        <a:rPr lang="fr-FR" dirty="0" smtClean="0"/>
                        <a:t>&gt;.&lt;/p&gt;</a:t>
                      </a:r>
                      <a:endParaRPr lang="fr-FR" dirty="0"/>
                    </a:p>
                  </a:txBody>
                  <a:tcPr marL="72000" marR="72000" marT="0" marB="0" anchor="ctr"/>
                </a:tc>
              </a:tr>
              <a:tr h="671737">
                <a:tc>
                  <a:txBody>
                    <a:bodyPr/>
                    <a:lstStyle/>
                    <a:p>
                      <a:r>
                        <a:rPr lang="fr-FR" dirty="0" smtClean="0"/>
                        <a:t>&lt;</a:t>
                      </a:r>
                      <a:r>
                        <a:rPr lang="fr-FR" dirty="0" err="1" smtClean="0"/>
                        <a:t>img</a:t>
                      </a:r>
                      <a:r>
                        <a:rPr lang="fr-FR" dirty="0" smtClean="0"/>
                        <a:t>&gt;</a:t>
                      </a:r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alt</a:t>
                      </a:r>
                      <a:r>
                        <a:rPr lang="fr-FR" dirty="0" smtClean="0"/>
                        <a:t> : texte alternatif (malvoyants, texte)</a:t>
                      </a:r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&lt;</a:t>
                      </a:r>
                      <a:r>
                        <a:rPr lang="fr-FR" dirty="0" err="1" smtClean="0"/>
                        <a:t>img</a:t>
                      </a:r>
                      <a:r>
                        <a:rPr lang="fr-FR" dirty="0" smtClean="0"/>
                        <a:t> </a:t>
                      </a:r>
                      <a:r>
                        <a:rPr lang="fr-FR" dirty="0" err="1" smtClean="0"/>
                        <a:t>alt</a:t>
                      </a:r>
                      <a:r>
                        <a:rPr lang="fr-FR" dirty="0" smtClean="0"/>
                        <a:t>=</a:t>
                      </a:r>
                      <a:r>
                        <a:rPr lang="en-US" dirty="0" smtClean="0"/>
                        <a:t>"</a:t>
                      </a:r>
                      <a:r>
                        <a:rPr lang="fr-FR" dirty="0" smtClean="0"/>
                        <a:t>poisson</a:t>
                      </a:r>
                      <a:r>
                        <a:rPr lang="en-US" dirty="0" smtClean="0"/>
                        <a:t>" </a:t>
                      </a:r>
                      <a:r>
                        <a:rPr lang="en-US" dirty="0" err="1" smtClean="0"/>
                        <a:t>src</a:t>
                      </a:r>
                      <a:r>
                        <a:rPr lang="en-US" dirty="0" smtClean="0"/>
                        <a:t>="</a:t>
                      </a:r>
                      <a:r>
                        <a:rPr lang="fr-FR" dirty="0" smtClean="0"/>
                        <a:t>poisson.png</a:t>
                      </a:r>
                      <a:r>
                        <a:rPr lang="en-US" dirty="0" smtClean="0"/>
                        <a:t>“ /&gt; </a:t>
                      </a:r>
                      <a:endParaRPr lang="fr-FR" dirty="0" smtClean="0"/>
                    </a:p>
                    <a:p>
                      <a:endParaRPr lang="fr-FR" dirty="0"/>
                    </a:p>
                  </a:txBody>
                  <a:tcPr marL="72000" marR="72000" marT="0" marB="0" anchor="ctr"/>
                </a:tc>
              </a:tr>
              <a:tr h="671737">
                <a:tc>
                  <a:txBody>
                    <a:bodyPr/>
                    <a:lstStyle/>
                    <a:p>
                      <a:r>
                        <a:rPr lang="fr-FR" dirty="0" smtClean="0"/>
                        <a:t>&lt;q&gt;</a:t>
                      </a:r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Citations courtes</a:t>
                      </a:r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&lt;q&gt;l’infini c’est long, surtout vers la fin&lt;/q&gt;</a:t>
                      </a:r>
                      <a:endParaRPr lang="fr-FR" dirty="0"/>
                    </a:p>
                  </a:txBody>
                  <a:tcPr marL="72000" marR="72000" marT="0" marB="0" anchor="ctr"/>
                </a:tc>
              </a:tr>
              <a:tr h="671737">
                <a:tc>
                  <a:txBody>
                    <a:bodyPr/>
                    <a:lstStyle/>
                    <a:p>
                      <a:r>
                        <a:rPr lang="fr-FR" dirty="0" smtClean="0"/>
                        <a:t>&lt;</a:t>
                      </a:r>
                      <a:r>
                        <a:rPr lang="fr-FR" dirty="0" err="1" smtClean="0"/>
                        <a:t>span</a:t>
                      </a:r>
                      <a:r>
                        <a:rPr lang="fr-FR" dirty="0" smtClean="0"/>
                        <a:t>&gt;</a:t>
                      </a:r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Conteneur en ligne générique (&lt;</a:t>
                      </a:r>
                      <a:r>
                        <a:rPr lang="fr-FR" dirty="0" err="1" smtClean="0"/>
                        <a:t>div</a:t>
                      </a:r>
                      <a:r>
                        <a:rPr lang="fr-FR" dirty="0" smtClean="0"/>
                        <a:t>&gt; équivalent type bloc)</a:t>
                      </a:r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&lt;</a:t>
                      </a:r>
                      <a:r>
                        <a:rPr lang="fr-FR" dirty="0" err="1" smtClean="0"/>
                        <a:t>span</a:t>
                      </a:r>
                      <a:r>
                        <a:rPr lang="fr-FR" dirty="0" smtClean="0"/>
                        <a:t> class=</a:t>
                      </a:r>
                      <a:r>
                        <a:rPr lang="en-US" dirty="0" smtClean="0"/>
                        <a:t>"</a:t>
                      </a:r>
                      <a:r>
                        <a:rPr lang="fr-FR" dirty="0" smtClean="0"/>
                        <a:t>auteur</a:t>
                      </a:r>
                      <a:r>
                        <a:rPr lang="en-US" dirty="0" smtClean="0"/>
                        <a:t>" </a:t>
                      </a:r>
                      <a:r>
                        <a:rPr lang="fr-FR" dirty="0" smtClean="0"/>
                        <a:t>&gt;un texte&lt;/</a:t>
                      </a:r>
                      <a:r>
                        <a:rPr lang="fr-FR" dirty="0" err="1" smtClean="0"/>
                        <a:t>span</a:t>
                      </a:r>
                      <a:r>
                        <a:rPr lang="fr-FR" dirty="0" smtClean="0"/>
                        <a:t>&gt;</a:t>
                      </a:r>
                      <a:endParaRPr lang="fr-FR" dirty="0"/>
                    </a:p>
                  </a:txBody>
                  <a:tcPr marL="72000" marR="72000" marT="0" marB="0" anchor="ctr"/>
                </a:tc>
              </a:tr>
              <a:tr h="671737">
                <a:tc>
                  <a:txBody>
                    <a:bodyPr/>
                    <a:lstStyle/>
                    <a:p>
                      <a:r>
                        <a:rPr lang="fr-FR" dirty="0" smtClean="0"/>
                        <a:t>&lt;</a:t>
                      </a:r>
                      <a:r>
                        <a:rPr lang="fr-FR" dirty="0" err="1" smtClean="0"/>
                        <a:t>strong</a:t>
                      </a:r>
                      <a:r>
                        <a:rPr lang="fr-FR" dirty="0" smtClean="0"/>
                        <a:t>&gt;</a:t>
                      </a:r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Renforcement</a:t>
                      </a:r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&lt;p&gt;Un texte &lt;</a:t>
                      </a:r>
                      <a:r>
                        <a:rPr lang="fr-FR" dirty="0" err="1" smtClean="0"/>
                        <a:t>strong</a:t>
                      </a:r>
                      <a:r>
                        <a:rPr lang="fr-FR" dirty="0" smtClean="0"/>
                        <a:t>&gt;important&lt;/</a:t>
                      </a:r>
                      <a:r>
                        <a:rPr lang="fr-FR" dirty="0" err="1" smtClean="0"/>
                        <a:t>strong</a:t>
                      </a:r>
                      <a:r>
                        <a:rPr lang="fr-FR" dirty="0" smtClean="0"/>
                        <a:t>&gt;.&lt;/p&gt;</a:t>
                      </a:r>
                    </a:p>
                    <a:p>
                      <a:endParaRPr lang="fr-FR" dirty="0"/>
                    </a:p>
                  </a:txBody>
                  <a:tcPr marL="72000" marR="7200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XHTML : extensible </a:t>
            </a:r>
            <a:r>
              <a:rPr lang="fr-FR" sz="2700" dirty="0" err="1" smtClean="0"/>
              <a:t>hypertext</a:t>
            </a:r>
            <a:r>
              <a:rPr lang="fr-FR" sz="2700" dirty="0" smtClean="0"/>
              <a:t> </a:t>
            </a:r>
            <a:r>
              <a:rPr lang="fr-FR" sz="2700" dirty="0" err="1" smtClean="0"/>
              <a:t>markup</a:t>
            </a:r>
            <a:r>
              <a:rPr lang="fr-FR" sz="2700" dirty="0" smtClean="0"/>
              <a:t> </a:t>
            </a:r>
            <a:r>
              <a:rPr lang="fr-FR" sz="2700" dirty="0" err="1" smtClean="0"/>
              <a:t>language</a:t>
            </a:r>
            <a:endParaRPr lang="fr-FR" sz="2700" dirty="0"/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Les principales balises de type bloc (1/2)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r>
              <a:rPr lang="fr-FR" sz="2800" dirty="0" smtClean="0"/>
              <a:t>Balise de type bloc = rendu visuel forme un bloc</a:t>
            </a:r>
          </a:p>
          <a:p>
            <a:endParaRPr lang="fr-FR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228600" y="2209801"/>
          <a:ext cx="8610601" cy="44957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667000"/>
                <a:gridCol w="3886201"/>
              </a:tblGrid>
              <a:tr h="344107">
                <a:tc>
                  <a:txBody>
                    <a:bodyPr/>
                    <a:lstStyle/>
                    <a:p>
                      <a:r>
                        <a:rPr lang="fr-FR" dirty="0" smtClean="0"/>
                        <a:t>Balise</a:t>
                      </a:r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Commentaires</a:t>
                      </a:r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Exemple</a:t>
                      </a:r>
                      <a:endParaRPr lang="fr-FR" dirty="0"/>
                    </a:p>
                  </a:txBody>
                  <a:tcPr marL="72000" marR="72000" marT="0" marB="0" anchor="ctr"/>
                </a:tc>
              </a:tr>
              <a:tr h="59393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&lt;h1&gt;, &lt;h2&gt;, … &lt;h6&gt;</a:t>
                      </a:r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6 niveaux de titre</a:t>
                      </a:r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i="0" dirty="0" smtClean="0"/>
                        <a:t>&lt;h1&gt; Un titre principal &lt;/h1&gt;</a:t>
                      </a:r>
                      <a:endParaRPr lang="fr-FR" i="0" dirty="0"/>
                    </a:p>
                  </a:txBody>
                  <a:tcPr marL="72000" marR="72000" marT="0" marB="0" anchor="ctr"/>
                </a:tc>
              </a:tr>
              <a:tr h="593939">
                <a:tc>
                  <a:txBody>
                    <a:bodyPr/>
                    <a:lstStyle/>
                    <a:p>
                      <a:r>
                        <a:rPr lang="fr-FR" dirty="0" smtClean="0"/>
                        <a:t>&lt;p&gt;</a:t>
                      </a:r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Un paragraphe</a:t>
                      </a:r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&lt;p&gt;Un paragraphe</a:t>
                      </a:r>
                      <a:r>
                        <a:rPr lang="fr-FR" baseline="0" dirty="0" smtClean="0"/>
                        <a:t> de texte</a:t>
                      </a:r>
                      <a:r>
                        <a:rPr lang="fr-FR" dirty="0" smtClean="0"/>
                        <a:t>.&lt;/p&gt;</a:t>
                      </a:r>
                      <a:endParaRPr lang="fr-FR" dirty="0"/>
                    </a:p>
                  </a:txBody>
                  <a:tcPr marL="72000" marR="72000" marT="0" marB="0" anchor="ctr"/>
                </a:tc>
              </a:tr>
              <a:tr h="2963813">
                <a:tc>
                  <a:txBody>
                    <a:bodyPr/>
                    <a:lstStyle/>
                    <a:p>
                      <a:r>
                        <a:rPr lang="fr-FR" dirty="0" smtClean="0"/>
                        <a:t>&lt;table&gt;</a:t>
                      </a:r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Tableau</a:t>
                      </a:r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&lt;table&gt;</a:t>
                      </a:r>
                    </a:p>
                    <a:p>
                      <a:r>
                        <a:rPr lang="fr-FR" dirty="0" smtClean="0"/>
                        <a:t>&lt;tr&gt;</a:t>
                      </a:r>
                    </a:p>
                    <a:p>
                      <a:r>
                        <a:rPr lang="fr-FR" dirty="0" smtClean="0"/>
                        <a:t>        &lt;th&gt; un en-tête 1&lt;/th&gt;</a:t>
                      </a:r>
                    </a:p>
                    <a:p>
                      <a:r>
                        <a:rPr lang="fr-FR" dirty="0" smtClean="0"/>
                        <a:t>        &lt;th&gt; un en-tête 2&lt;/th&gt;</a:t>
                      </a:r>
                    </a:p>
                    <a:p>
                      <a:r>
                        <a:rPr lang="fr-FR" dirty="0" smtClean="0"/>
                        <a:t>&lt;/tr&gt;</a:t>
                      </a:r>
                    </a:p>
                    <a:p>
                      <a:r>
                        <a:rPr lang="fr-FR" dirty="0" smtClean="0"/>
                        <a:t>&lt;tr&gt;</a:t>
                      </a:r>
                    </a:p>
                    <a:p>
                      <a:r>
                        <a:rPr lang="fr-FR" dirty="0" smtClean="0"/>
                        <a:t>        &lt;td&gt; cellule 1&lt;/td&gt;</a:t>
                      </a:r>
                    </a:p>
                    <a:p>
                      <a:r>
                        <a:rPr lang="fr-FR" dirty="0" smtClean="0"/>
                        <a:t>        &lt;td&gt; cellule 2&lt;/td&gt;</a:t>
                      </a:r>
                    </a:p>
                    <a:p>
                      <a:r>
                        <a:rPr lang="fr-FR" dirty="0" smtClean="0"/>
                        <a:t>&lt;/tr&gt;</a:t>
                      </a:r>
                    </a:p>
                    <a:p>
                      <a:r>
                        <a:rPr lang="fr-FR" dirty="0" smtClean="0"/>
                        <a:t>&lt;/table&gt;</a:t>
                      </a:r>
                      <a:endParaRPr lang="fr-FR" dirty="0"/>
                    </a:p>
                  </a:txBody>
                  <a:tcPr marL="72000" marR="7200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XHTML : extensible </a:t>
            </a:r>
            <a:r>
              <a:rPr lang="fr-FR" sz="2700" dirty="0" err="1" smtClean="0"/>
              <a:t>hypertext</a:t>
            </a:r>
            <a:r>
              <a:rPr lang="fr-FR" sz="2700" dirty="0" smtClean="0"/>
              <a:t> </a:t>
            </a:r>
            <a:r>
              <a:rPr lang="fr-FR" sz="2700" dirty="0" err="1" smtClean="0"/>
              <a:t>markup</a:t>
            </a:r>
            <a:r>
              <a:rPr lang="fr-FR" sz="2700" dirty="0" smtClean="0"/>
              <a:t> </a:t>
            </a:r>
            <a:r>
              <a:rPr lang="fr-FR" sz="2700" dirty="0" err="1" smtClean="0"/>
              <a:t>language</a:t>
            </a:r>
            <a:endParaRPr lang="fr-FR" sz="2700" dirty="0"/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Les principales balises de type bloc (2/2)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228600" y="1556381"/>
          <a:ext cx="8610601" cy="51189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  <a:gridCol w="2895600"/>
                <a:gridCol w="4267201"/>
              </a:tblGrid>
              <a:tr h="334086">
                <a:tc>
                  <a:txBody>
                    <a:bodyPr/>
                    <a:lstStyle/>
                    <a:p>
                      <a:r>
                        <a:rPr lang="fr-FR" dirty="0" smtClean="0"/>
                        <a:t>Balise</a:t>
                      </a:r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Commentaires</a:t>
                      </a:r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Exemple</a:t>
                      </a:r>
                      <a:endParaRPr lang="fr-FR" dirty="0"/>
                    </a:p>
                  </a:txBody>
                  <a:tcPr marL="72000" marR="72000" marT="0" marB="0" anchor="ctr"/>
                </a:tc>
              </a:tr>
              <a:tr h="99809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&lt;</a:t>
                      </a:r>
                      <a:r>
                        <a:rPr lang="fr-FR" dirty="0" err="1" smtClean="0"/>
                        <a:t>div</a:t>
                      </a:r>
                      <a:r>
                        <a:rPr lang="fr-FR" dirty="0" smtClean="0"/>
                        <a:t>&gt;</a:t>
                      </a:r>
                    </a:p>
                    <a:p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Conteneur générique de bloc</a:t>
                      </a:r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i="0" dirty="0" smtClean="0"/>
                        <a:t>&lt;</a:t>
                      </a:r>
                      <a:r>
                        <a:rPr lang="fr-FR" i="0" dirty="0" err="1" smtClean="0"/>
                        <a:t>div</a:t>
                      </a:r>
                      <a:r>
                        <a:rPr lang="fr-FR" i="0" dirty="0" smtClean="0"/>
                        <a:t>&gt;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&lt;p&gt;Un paragraphe</a:t>
                      </a:r>
                      <a:r>
                        <a:rPr lang="fr-FR" baseline="0" dirty="0" smtClean="0"/>
                        <a:t> de texte</a:t>
                      </a:r>
                      <a:r>
                        <a:rPr lang="fr-FR" dirty="0" smtClean="0"/>
                        <a:t>.&lt;/p&gt;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&lt;p&gt;Un paragraphe</a:t>
                      </a:r>
                      <a:r>
                        <a:rPr lang="fr-FR" baseline="0" dirty="0" smtClean="0"/>
                        <a:t> de texte 2</a:t>
                      </a:r>
                      <a:r>
                        <a:rPr lang="fr-FR" dirty="0" smtClean="0"/>
                        <a:t>.&lt;/p&gt;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i="0" dirty="0" smtClean="0"/>
                        <a:t>&lt;/</a:t>
                      </a:r>
                      <a:r>
                        <a:rPr lang="fr-FR" i="0" dirty="0" err="1" smtClean="0"/>
                        <a:t>div</a:t>
                      </a:r>
                      <a:r>
                        <a:rPr lang="fr-FR" i="0" dirty="0" smtClean="0"/>
                        <a:t>&gt;</a:t>
                      </a:r>
                      <a:endParaRPr lang="fr-FR" i="0" dirty="0"/>
                    </a:p>
                  </a:txBody>
                  <a:tcPr marL="72000" marR="72000" marT="0" marB="0" anchor="ctr"/>
                </a:tc>
              </a:tr>
              <a:tr h="998098">
                <a:tc>
                  <a:txBody>
                    <a:bodyPr/>
                    <a:lstStyle/>
                    <a:p>
                      <a:r>
                        <a:rPr lang="fr-FR" dirty="0" smtClean="0"/>
                        <a:t>&lt;</a:t>
                      </a:r>
                      <a:r>
                        <a:rPr lang="fr-FR" dirty="0" err="1" smtClean="0"/>
                        <a:t>ul</a:t>
                      </a:r>
                      <a:r>
                        <a:rPr lang="fr-FR" dirty="0" smtClean="0"/>
                        <a:t>&gt;, &lt;</a:t>
                      </a:r>
                      <a:r>
                        <a:rPr lang="fr-FR" dirty="0" err="1" smtClean="0"/>
                        <a:t>ol</a:t>
                      </a:r>
                      <a:r>
                        <a:rPr lang="fr-FR" dirty="0" smtClean="0"/>
                        <a:t>&gt;</a:t>
                      </a:r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Listes simples et ordonnées</a:t>
                      </a:r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&lt;</a:t>
                      </a:r>
                      <a:r>
                        <a:rPr lang="fr-FR" dirty="0" err="1" smtClean="0"/>
                        <a:t>ul</a:t>
                      </a:r>
                      <a:r>
                        <a:rPr lang="fr-FR" dirty="0" smtClean="0"/>
                        <a:t>&gt;</a:t>
                      </a:r>
                    </a:p>
                    <a:p>
                      <a:r>
                        <a:rPr lang="fr-FR" dirty="0" smtClean="0"/>
                        <a:t>&lt;li&gt;  premier point &lt;/li&gt;</a:t>
                      </a:r>
                    </a:p>
                    <a:p>
                      <a:r>
                        <a:rPr lang="fr-FR" dirty="0" smtClean="0"/>
                        <a:t>&lt;li&gt;</a:t>
                      </a:r>
                      <a:r>
                        <a:rPr lang="fr-FR" baseline="0" dirty="0" smtClean="0"/>
                        <a:t> deuxième point &lt;/li&gt;</a:t>
                      </a:r>
                    </a:p>
                    <a:p>
                      <a:r>
                        <a:rPr lang="fr-FR" baseline="0" dirty="0" smtClean="0"/>
                        <a:t>&lt;/</a:t>
                      </a:r>
                      <a:r>
                        <a:rPr lang="fr-FR" baseline="0" dirty="0" err="1" smtClean="0"/>
                        <a:t>ul</a:t>
                      </a:r>
                      <a:r>
                        <a:rPr lang="fr-FR" baseline="0" dirty="0" smtClean="0"/>
                        <a:t>&gt;</a:t>
                      </a:r>
                      <a:endParaRPr lang="fr-FR" dirty="0"/>
                    </a:p>
                  </a:txBody>
                  <a:tcPr marL="72000" marR="72000" marT="0" marB="0" anchor="ctr"/>
                </a:tc>
              </a:tr>
              <a:tr h="2590337">
                <a:tc>
                  <a:txBody>
                    <a:bodyPr/>
                    <a:lstStyle/>
                    <a:p>
                      <a:r>
                        <a:rPr lang="fr-FR" dirty="0" smtClean="0"/>
                        <a:t>&lt;</a:t>
                      </a:r>
                      <a:r>
                        <a:rPr lang="fr-FR" dirty="0" err="1" smtClean="0"/>
                        <a:t>form</a:t>
                      </a:r>
                      <a:r>
                        <a:rPr lang="fr-FR" dirty="0" smtClean="0"/>
                        <a:t>&gt;</a:t>
                      </a:r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Formulaire</a:t>
                      </a:r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&lt;</a:t>
                      </a:r>
                      <a:r>
                        <a:rPr lang="fr-FR" dirty="0" err="1" smtClean="0"/>
                        <a:t>form</a:t>
                      </a:r>
                      <a:r>
                        <a:rPr lang="fr-FR" dirty="0" smtClean="0"/>
                        <a:t> action=</a:t>
                      </a:r>
                      <a:r>
                        <a:rPr lang="en-US" dirty="0" smtClean="0"/>
                        <a:t>"</a:t>
                      </a:r>
                      <a:r>
                        <a:rPr lang="fr-FR" i="0" dirty="0" smtClean="0"/>
                        <a:t>pageSuivante.php</a:t>
                      </a:r>
                      <a:r>
                        <a:rPr lang="en-US" dirty="0" smtClean="0"/>
                        <a:t>" method="</a:t>
                      </a:r>
                      <a:r>
                        <a:rPr lang="fr-FR" i="0" dirty="0" smtClean="0"/>
                        <a:t>post</a:t>
                      </a:r>
                      <a:r>
                        <a:rPr lang="en-US" dirty="0" smtClean="0"/>
                        <a:t>"</a:t>
                      </a:r>
                      <a:r>
                        <a:rPr lang="fr-FR" dirty="0" smtClean="0"/>
                        <a:t>&gt;</a:t>
                      </a:r>
                    </a:p>
                    <a:p>
                      <a:r>
                        <a:rPr lang="fr-FR" b="1" dirty="0" smtClean="0"/>
                        <a:t>&lt;p&gt;</a:t>
                      </a:r>
                    </a:p>
                    <a:p>
                      <a:r>
                        <a:rPr lang="fr-FR" dirty="0" smtClean="0"/>
                        <a:t>     &lt;input type=</a:t>
                      </a:r>
                      <a:r>
                        <a:rPr lang="en-US" dirty="0" smtClean="0"/>
                        <a:t>"text" </a:t>
                      </a:r>
                      <a:r>
                        <a:rPr lang="fr-FR" dirty="0" err="1" smtClean="0"/>
                        <a:t>name</a:t>
                      </a:r>
                      <a:r>
                        <a:rPr lang="fr-FR" dirty="0" smtClean="0"/>
                        <a:t>=</a:t>
                      </a:r>
                      <a:r>
                        <a:rPr lang="en-US" dirty="0" smtClean="0"/>
                        <a:t>"</a:t>
                      </a:r>
                      <a:r>
                        <a:rPr lang="en-US" dirty="0" err="1" smtClean="0"/>
                        <a:t>recherche</a:t>
                      </a:r>
                      <a:r>
                        <a:rPr lang="en-US" dirty="0" smtClean="0"/>
                        <a:t>" </a:t>
                      </a:r>
                      <a:r>
                        <a:rPr lang="en-US" b="1" dirty="0" smtClean="0"/>
                        <a:t>/&gt;</a:t>
                      </a:r>
                      <a:r>
                        <a:rPr lang="en-US" dirty="0" smtClean="0"/>
                        <a:t> </a:t>
                      </a:r>
                    </a:p>
                    <a:p>
                      <a:r>
                        <a:rPr lang="fr-FR" dirty="0" smtClean="0"/>
                        <a:t>     &lt;input type=</a:t>
                      </a:r>
                      <a:r>
                        <a:rPr lang="en-US" dirty="0" smtClean="0"/>
                        <a:t>"submit" value</a:t>
                      </a:r>
                      <a:r>
                        <a:rPr lang="fr-FR" dirty="0" smtClean="0"/>
                        <a:t>=</a:t>
                      </a:r>
                      <a:r>
                        <a:rPr lang="en-US" dirty="0" smtClean="0"/>
                        <a:t>"ok" </a:t>
                      </a:r>
                      <a:r>
                        <a:rPr lang="en-US" b="1" dirty="0" smtClean="0"/>
                        <a:t>/&gt;</a:t>
                      </a:r>
                    </a:p>
                    <a:p>
                      <a:r>
                        <a:rPr lang="en-US" b="1" dirty="0" smtClean="0"/>
                        <a:t>&lt;/p&gt;</a:t>
                      </a:r>
                    </a:p>
                    <a:p>
                      <a:r>
                        <a:rPr lang="en-US" dirty="0" smtClean="0"/>
                        <a:t>&lt;/form&gt;</a:t>
                      </a:r>
                      <a:endParaRPr lang="fr-FR" dirty="0"/>
                    </a:p>
                  </a:txBody>
                  <a:tcPr marL="72000" marR="7200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XHTML : extensible </a:t>
            </a:r>
            <a:r>
              <a:rPr lang="fr-FR" sz="2700" dirty="0" err="1" smtClean="0"/>
              <a:t>hypertext</a:t>
            </a:r>
            <a:r>
              <a:rPr lang="fr-FR" sz="2700" dirty="0" smtClean="0"/>
              <a:t> </a:t>
            </a:r>
            <a:r>
              <a:rPr lang="fr-FR" sz="2700" dirty="0" err="1" smtClean="0"/>
              <a:t>markup</a:t>
            </a:r>
            <a:r>
              <a:rPr lang="fr-FR" sz="2700" dirty="0" smtClean="0"/>
              <a:t> </a:t>
            </a:r>
            <a:r>
              <a:rPr lang="fr-FR" sz="2700" dirty="0" err="1" smtClean="0"/>
              <a:t>language</a:t>
            </a:r>
            <a:endParaRPr lang="fr-FR" sz="2700" dirty="0"/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Pour finir sur les balises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Plan</a:t>
            </a:r>
            <a:endParaRPr lang="fr-FR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1905000" y="2209800"/>
          <a:ext cx="5181600" cy="2895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Plan</a:t>
            </a:r>
            <a:endParaRPr lang="fr-FR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1905000" y="2209800"/>
          <a:ext cx="5181600" cy="2895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838200" y="2362200"/>
            <a:ext cx="6096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914400" y="3886200"/>
            <a:ext cx="609600" cy="1066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CSS : </a:t>
            </a:r>
            <a:r>
              <a:rPr lang="fr-FR" dirty="0" err="1" smtClean="0"/>
              <a:t>Cascading</a:t>
            </a:r>
            <a:r>
              <a:rPr lang="fr-FR" dirty="0" smtClean="0"/>
              <a:t> Style </a:t>
            </a:r>
            <a:r>
              <a:rPr lang="fr-FR" dirty="0" err="1" smtClean="0"/>
              <a:t>Sheets</a:t>
            </a:r>
            <a:endParaRPr lang="fr-FR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9000" y="3886200"/>
            <a:ext cx="8382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TextBox 14"/>
          <p:cNvSpPr txBox="1"/>
          <p:nvPr/>
        </p:nvSpPr>
        <p:spPr>
          <a:xfrm>
            <a:off x="381000" y="2286000"/>
            <a:ext cx="8229600" cy="1371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normAutofit/>
          </a:bodyPr>
          <a:lstStyle/>
          <a:p>
            <a:r>
              <a:rPr lang="fr-FR" dirty="0" smtClean="0">
                <a:solidFill>
                  <a:srgbClr val="0000FF"/>
                </a:solidFill>
              </a:rPr>
              <a:t>&lt;a</a:t>
            </a:r>
            <a:r>
              <a:rPr lang="fr-FR" dirty="0" smtClean="0"/>
              <a:t> </a:t>
            </a:r>
            <a:r>
              <a:rPr lang="fr-FR" dirty="0" err="1" smtClean="0">
                <a:solidFill>
                  <a:srgbClr val="FF0000"/>
                </a:solidFill>
              </a:rPr>
              <a:t>href</a:t>
            </a:r>
            <a:r>
              <a:rPr lang="fr-FR" dirty="0" smtClean="0"/>
              <a:t>=</a:t>
            </a:r>
            <a:r>
              <a:rPr lang="fr-FR" dirty="0" smtClean="0">
                <a:solidFill>
                  <a:srgbClr val="7030A0"/>
                </a:solidFill>
              </a:rPr>
              <a:t>"http://jigsaw.w3.org/css-validator/check?uri=referer"</a:t>
            </a:r>
            <a:r>
              <a:rPr lang="fr-FR" dirty="0" smtClean="0">
                <a:solidFill>
                  <a:srgbClr val="0000FF"/>
                </a:solidFill>
              </a:rPr>
              <a:t>&gt; </a:t>
            </a:r>
          </a:p>
          <a:p>
            <a:r>
              <a:rPr lang="fr-FR" dirty="0" smtClean="0">
                <a:solidFill>
                  <a:srgbClr val="0000FF"/>
                </a:solidFill>
              </a:rPr>
              <a:t>	&lt;</a:t>
            </a:r>
            <a:r>
              <a:rPr lang="fr-FR" dirty="0" err="1" smtClean="0">
                <a:solidFill>
                  <a:srgbClr val="0000FF"/>
                </a:solidFill>
              </a:rPr>
              <a:t>img</a:t>
            </a:r>
            <a:r>
              <a:rPr lang="fr-FR" dirty="0" smtClean="0">
                <a:solidFill>
                  <a:srgbClr val="0000FF"/>
                </a:solidFill>
              </a:rPr>
              <a:t> </a:t>
            </a:r>
            <a:r>
              <a:rPr lang="fr-FR" dirty="0" smtClean="0">
                <a:solidFill>
                  <a:srgbClr val="FF0000"/>
                </a:solidFill>
              </a:rPr>
              <a:t>style</a:t>
            </a:r>
            <a:r>
              <a:rPr lang="fr-FR" dirty="0" smtClean="0"/>
              <a:t>=</a:t>
            </a:r>
            <a:r>
              <a:rPr lang="fr-FR" dirty="0" smtClean="0">
                <a:solidFill>
                  <a:srgbClr val="7030A0"/>
                </a:solidFill>
              </a:rPr>
              <a:t>"border:0; </a:t>
            </a:r>
            <a:r>
              <a:rPr lang="fr-FR" dirty="0" err="1" smtClean="0">
                <a:solidFill>
                  <a:srgbClr val="7030A0"/>
                </a:solidFill>
              </a:rPr>
              <a:t>width</a:t>
            </a:r>
            <a:r>
              <a:rPr lang="fr-FR" dirty="0" smtClean="0">
                <a:solidFill>
                  <a:srgbClr val="7030A0"/>
                </a:solidFill>
              </a:rPr>
              <a:t>:88px; </a:t>
            </a:r>
            <a:r>
              <a:rPr lang="fr-FR" dirty="0" err="1" smtClean="0">
                <a:solidFill>
                  <a:srgbClr val="7030A0"/>
                </a:solidFill>
              </a:rPr>
              <a:t>height</a:t>
            </a:r>
            <a:r>
              <a:rPr lang="fr-FR" dirty="0" smtClean="0">
                <a:solidFill>
                  <a:srgbClr val="7030A0"/>
                </a:solidFill>
              </a:rPr>
              <a:t>:31px"</a:t>
            </a:r>
            <a:r>
              <a:rPr lang="fr-FR" dirty="0" smtClean="0"/>
              <a:t> 	</a:t>
            </a:r>
            <a:r>
              <a:rPr lang="fr-FR" dirty="0" err="1" smtClean="0">
                <a:solidFill>
                  <a:srgbClr val="FF0000"/>
                </a:solidFill>
              </a:rPr>
              <a:t>src</a:t>
            </a:r>
            <a:r>
              <a:rPr lang="fr-FR" dirty="0" smtClean="0"/>
              <a:t>=</a:t>
            </a:r>
            <a:r>
              <a:rPr lang="fr-FR" dirty="0" smtClean="0">
                <a:solidFill>
                  <a:srgbClr val="7030A0"/>
                </a:solidFill>
              </a:rPr>
              <a:t>"http://jigsaw.w3.org/css-validator/images/vcss"</a:t>
            </a:r>
            <a:r>
              <a:rPr lang="fr-FR" dirty="0" smtClean="0"/>
              <a:t> </a:t>
            </a:r>
            <a:r>
              <a:rPr lang="fr-FR" dirty="0" err="1" smtClean="0">
                <a:solidFill>
                  <a:srgbClr val="FF0000"/>
                </a:solidFill>
              </a:rPr>
              <a:t>alt</a:t>
            </a:r>
            <a:r>
              <a:rPr lang="fr-FR" dirty="0" smtClean="0"/>
              <a:t>=</a:t>
            </a:r>
            <a:r>
              <a:rPr lang="fr-FR" dirty="0" smtClean="0">
                <a:solidFill>
                  <a:srgbClr val="7030A0"/>
                </a:solidFill>
              </a:rPr>
              <a:t>"</a:t>
            </a:r>
            <a:r>
              <a:rPr lang="fr-FR" dirty="0" err="1" smtClean="0">
                <a:solidFill>
                  <a:srgbClr val="7030A0"/>
                </a:solidFill>
              </a:rPr>
              <a:t>Valid</a:t>
            </a:r>
            <a:r>
              <a:rPr lang="fr-FR" dirty="0" smtClean="0">
                <a:solidFill>
                  <a:srgbClr val="7030A0"/>
                </a:solidFill>
              </a:rPr>
              <a:t> CSS!"</a:t>
            </a:r>
            <a:r>
              <a:rPr lang="fr-FR" dirty="0" smtClean="0"/>
              <a:t> </a:t>
            </a:r>
            <a:r>
              <a:rPr lang="fr-FR" dirty="0" smtClean="0">
                <a:solidFill>
                  <a:srgbClr val="0000FF"/>
                </a:solidFill>
              </a:rPr>
              <a:t>/&gt; </a:t>
            </a:r>
          </a:p>
          <a:p>
            <a:r>
              <a:rPr lang="fr-FR" dirty="0" smtClean="0">
                <a:solidFill>
                  <a:srgbClr val="0000FF"/>
                </a:solidFill>
              </a:rPr>
              <a:t>&lt;/a&gt;</a:t>
            </a:r>
            <a:endParaRPr lang="fr-FR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800" dirty="0" smtClean="0"/>
              <a:t>CSS : </a:t>
            </a:r>
            <a:r>
              <a:rPr lang="fr-FR" sz="2800" dirty="0" err="1" smtClean="0"/>
              <a:t>Cascading</a:t>
            </a:r>
            <a:r>
              <a:rPr lang="fr-FR" sz="2800" dirty="0" smtClean="0"/>
              <a:t> Style </a:t>
            </a:r>
            <a:r>
              <a:rPr lang="fr-FR" sz="2800" dirty="0" err="1" smtClean="0"/>
              <a:t>Sheets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La syntaxe de base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Rectangle 11"/>
          <p:cNvSpPr/>
          <p:nvPr/>
        </p:nvSpPr>
        <p:spPr>
          <a:xfrm>
            <a:off x="838200" y="2362200"/>
            <a:ext cx="6096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914400" y="3886200"/>
            <a:ext cx="609600" cy="1066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800" dirty="0" smtClean="0"/>
              <a:t>CSS : </a:t>
            </a:r>
            <a:r>
              <a:rPr lang="fr-FR" sz="2800" dirty="0" err="1" smtClean="0"/>
              <a:t>Cascading</a:t>
            </a:r>
            <a:r>
              <a:rPr lang="fr-FR" sz="2800" dirty="0" smtClean="0"/>
              <a:t> Style </a:t>
            </a:r>
            <a:r>
              <a:rPr lang="fr-FR" sz="2800" dirty="0" err="1" smtClean="0"/>
              <a:t>Sheets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Appliquer les styles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Rectangle 10"/>
          <p:cNvSpPr/>
          <p:nvPr/>
        </p:nvSpPr>
        <p:spPr>
          <a:xfrm>
            <a:off x="990600" y="2438400"/>
            <a:ext cx="2286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990600" y="5715000"/>
            <a:ext cx="2286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990600" y="4343400"/>
            <a:ext cx="2286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7543800" y="1828800"/>
            <a:ext cx="1371600" cy="533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Méthode 1</a:t>
            </a:r>
            <a:endParaRPr lang="fr-FR" dirty="0"/>
          </a:p>
        </p:txBody>
      </p:sp>
      <p:sp>
        <p:nvSpPr>
          <p:cNvPr id="15" name="Rectangle 14"/>
          <p:cNvSpPr/>
          <p:nvPr/>
        </p:nvSpPr>
        <p:spPr>
          <a:xfrm>
            <a:off x="7543800" y="3657600"/>
            <a:ext cx="1371600" cy="533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Méthode 2</a:t>
            </a:r>
            <a:endParaRPr lang="fr-FR" dirty="0"/>
          </a:p>
        </p:txBody>
      </p:sp>
      <p:sp>
        <p:nvSpPr>
          <p:cNvPr id="16" name="Rectangle 15"/>
          <p:cNvSpPr/>
          <p:nvPr/>
        </p:nvSpPr>
        <p:spPr>
          <a:xfrm>
            <a:off x="7543800" y="5029200"/>
            <a:ext cx="1371600" cy="533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Méthode 3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800" dirty="0" smtClean="0"/>
              <a:t>CSS : </a:t>
            </a:r>
            <a:r>
              <a:rPr lang="fr-FR" sz="2800" dirty="0" err="1" smtClean="0"/>
              <a:t>Cascading</a:t>
            </a:r>
            <a:r>
              <a:rPr lang="fr-FR" sz="2800" dirty="0" smtClean="0"/>
              <a:t> Style </a:t>
            </a:r>
            <a:r>
              <a:rPr lang="fr-FR" sz="2800" dirty="0" err="1" smtClean="0"/>
              <a:t>Sheets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Les sélecteurs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38200" y="2362200"/>
            <a:ext cx="6096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914400" y="3886200"/>
            <a:ext cx="609600" cy="1066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14" name="Content Placeholder 1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Rectangle 14"/>
          <p:cNvSpPr/>
          <p:nvPr/>
        </p:nvSpPr>
        <p:spPr>
          <a:xfrm>
            <a:off x="990600" y="5562600"/>
            <a:ext cx="2286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800" dirty="0" smtClean="0"/>
              <a:t>CSS : </a:t>
            </a:r>
            <a:r>
              <a:rPr lang="fr-FR" sz="2800" dirty="0" err="1" smtClean="0"/>
              <a:t>Cascading</a:t>
            </a:r>
            <a:r>
              <a:rPr lang="fr-FR" sz="2800" dirty="0" smtClean="0"/>
              <a:t> Style </a:t>
            </a:r>
            <a:r>
              <a:rPr lang="fr-FR" sz="2800" dirty="0" err="1" smtClean="0"/>
              <a:t>Sheets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Les sélecteurs de balises</a:t>
            </a:r>
          </a:p>
          <a:p>
            <a:pPr marL="342900" indent="-342900" algn="r">
              <a:spcBef>
                <a:spcPct val="20000"/>
              </a:spcBef>
              <a:defRPr/>
            </a:pP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38200" y="2362200"/>
            <a:ext cx="6096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914400" y="3886200"/>
            <a:ext cx="609600" cy="1066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14" name="Content Placeholder 1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5257800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Rectangle 14"/>
          <p:cNvSpPr/>
          <p:nvPr/>
        </p:nvSpPr>
        <p:spPr>
          <a:xfrm>
            <a:off x="762000" y="2438400"/>
            <a:ext cx="2286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762000" y="3886200"/>
            <a:ext cx="228600" cy="1371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/>
          <p:cNvSpPr/>
          <p:nvPr/>
        </p:nvSpPr>
        <p:spPr>
          <a:xfrm>
            <a:off x="4800600" y="1676400"/>
            <a:ext cx="228600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FR" dirty="0" smtClean="0"/>
              <a:t>Exemple :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324600" y="4581525"/>
            <a:ext cx="2028825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Rectangle 17"/>
          <p:cNvSpPr/>
          <p:nvPr/>
        </p:nvSpPr>
        <p:spPr>
          <a:xfrm>
            <a:off x="6096000" y="4124325"/>
            <a:ext cx="2286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Résultat :</a:t>
            </a:r>
            <a:endParaRPr lang="fr-FR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800600" y="2057400"/>
            <a:ext cx="4152900" cy="19716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800" dirty="0" smtClean="0"/>
              <a:t>CSS : </a:t>
            </a:r>
            <a:r>
              <a:rPr lang="fr-FR" sz="2800" dirty="0" err="1" smtClean="0"/>
              <a:t>Cascading</a:t>
            </a:r>
            <a:r>
              <a:rPr lang="fr-FR" sz="2800" dirty="0" smtClean="0"/>
              <a:t> Style </a:t>
            </a:r>
            <a:r>
              <a:rPr lang="fr-FR" sz="2800" dirty="0" err="1" smtClean="0"/>
              <a:t>Sheets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Sélecteurs de balises : sélecteur d'enfants </a:t>
            </a:r>
          </a:p>
          <a:p>
            <a:pPr marL="342900" indent="-342900" algn="r">
              <a:spcBef>
                <a:spcPct val="20000"/>
              </a:spcBef>
              <a:defRPr/>
            </a:pP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38200" y="2362200"/>
            <a:ext cx="6096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914400" y="3886200"/>
            <a:ext cx="609600" cy="1066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762000" y="2438400"/>
            <a:ext cx="2286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762000" y="3886200"/>
            <a:ext cx="228600" cy="1371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/>
          <p:cNvSpPr/>
          <p:nvPr/>
        </p:nvSpPr>
        <p:spPr>
          <a:xfrm>
            <a:off x="3733800" y="1905000"/>
            <a:ext cx="228600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FR" dirty="0" smtClean="0"/>
              <a:t>Exemple :</a:t>
            </a:r>
            <a:endParaRPr lang="fr-FR" dirty="0"/>
          </a:p>
        </p:txBody>
      </p:sp>
      <p:sp>
        <p:nvSpPr>
          <p:cNvPr id="18" name="Rectangle 17"/>
          <p:cNvSpPr/>
          <p:nvPr/>
        </p:nvSpPr>
        <p:spPr>
          <a:xfrm>
            <a:off x="381000" y="4419600"/>
            <a:ext cx="2286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Résultat :</a:t>
            </a:r>
            <a:endParaRPr lang="fr-FR" dirty="0"/>
          </a:p>
        </p:txBody>
      </p:sp>
      <p:graphicFrame>
        <p:nvGraphicFramePr>
          <p:cNvPr id="20" name="Content Placeholder 19"/>
          <p:cNvGraphicFramePr>
            <a:graphicFrameLocks noGrp="1"/>
          </p:cNvGraphicFramePr>
          <p:nvPr>
            <p:ph idx="1"/>
          </p:nvPr>
        </p:nvGraphicFramePr>
        <p:xfrm>
          <a:off x="152400" y="1600200"/>
          <a:ext cx="3429000" cy="259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733800" y="2362200"/>
            <a:ext cx="5410200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447800" y="4314825"/>
            <a:ext cx="7410450" cy="254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" name="Rectangle 22"/>
          <p:cNvSpPr/>
          <p:nvPr/>
        </p:nvSpPr>
        <p:spPr>
          <a:xfrm>
            <a:off x="381000" y="2895600"/>
            <a:ext cx="152400" cy="609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TextBox 18"/>
          <p:cNvSpPr txBox="1"/>
          <p:nvPr/>
        </p:nvSpPr>
        <p:spPr>
          <a:xfrm>
            <a:off x="5410200" y="1600200"/>
            <a:ext cx="35226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Ne pas oublier la propriété </a:t>
            </a:r>
            <a:r>
              <a:rPr lang="fr-FR" dirty="0" err="1" smtClean="0"/>
              <a:t>alt</a:t>
            </a:r>
            <a:r>
              <a:rPr lang="fr-FR" dirty="0" smtClean="0"/>
              <a:t>="…"</a:t>
            </a:r>
            <a:endParaRPr lang="fr-FR" dirty="0"/>
          </a:p>
        </p:txBody>
      </p:sp>
      <p:cxnSp>
        <p:nvCxnSpPr>
          <p:cNvPr id="21" name="Straight Arrow Connector 20"/>
          <p:cNvCxnSpPr/>
          <p:nvPr/>
        </p:nvCxnSpPr>
        <p:spPr>
          <a:xfrm rot="10800000" flipV="1">
            <a:off x="7162800" y="1981200"/>
            <a:ext cx="762000" cy="6096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800" dirty="0" smtClean="0"/>
              <a:t>CSS : </a:t>
            </a:r>
            <a:r>
              <a:rPr lang="fr-FR" sz="2800" dirty="0" err="1" smtClean="0"/>
              <a:t>Cascading</a:t>
            </a:r>
            <a:r>
              <a:rPr lang="fr-FR" sz="2800" dirty="0" smtClean="0"/>
              <a:t> Style </a:t>
            </a:r>
            <a:r>
              <a:rPr lang="fr-FR" sz="2800" dirty="0" err="1" smtClean="0"/>
              <a:t>Sheets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Sélecteurs de balises : sélecteur d'adjacences et regroupement</a:t>
            </a:r>
          </a:p>
          <a:p>
            <a:pPr marL="342900" indent="-342900" algn="r">
              <a:spcBef>
                <a:spcPct val="20000"/>
              </a:spcBef>
              <a:defRPr/>
            </a:pP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38200" y="2362200"/>
            <a:ext cx="6096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914400" y="3886200"/>
            <a:ext cx="609600" cy="1066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762000" y="2438400"/>
            <a:ext cx="2286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762000" y="3886200"/>
            <a:ext cx="228600" cy="1371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0" name="Content Placeholder 19"/>
          <p:cNvGraphicFramePr>
            <a:graphicFrameLocks noGrp="1"/>
          </p:cNvGraphicFramePr>
          <p:nvPr>
            <p:ph idx="1"/>
          </p:nvPr>
        </p:nvGraphicFramePr>
        <p:xfrm>
          <a:off x="152400" y="1600200"/>
          <a:ext cx="86106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9" name="Rectangle 18"/>
          <p:cNvSpPr/>
          <p:nvPr/>
        </p:nvSpPr>
        <p:spPr>
          <a:xfrm>
            <a:off x="762000" y="5562600"/>
            <a:ext cx="2286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/>
          <p:cNvSpPr/>
          <p:nvPr/>
        </p:nvSpPr>
        <p:spPr>
          <a:xfrm>
            <a:off x="685800" y="4343400"/>
            <a:ext cx="2286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/>
          <p:cNvSpPr/>
          <p:nvPr/>
        </p:nvSpPr>
        <p:spPr>
          <a:xfrm>
            <a:off x="762000" y="2438400"/>
            <a:ext cx="1524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90800"/>
            <a:ext cx="8229600" cy="35353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dirty="0" smtClean="0"/>
              <a:t>Un lien normal :</a:t>
            </a:r>
          </a:p>
          <a:p>
            <a:pPr lvl="1"/>
            <a:r>
              <a:rPr lang="fr-FR" dirty="0" smtClean="0">
                <a:solidFill>
                  <a:srgbClr val="0000FF"/>
                </a:solidFill>
              </a:rPr>
              <a:t>&lt;a</a:t>
            </a:r>
            <a:r>
              <a:rPr lang="fr-FR" dirty="0" smtClean="0"/>
              <a:t> </a:t>
            </a:r>
            <a:r>
              <a:rPr lang="fr-FR" dirty="0" err="1" smtClean="0">
                <a:solidFill>
                  <a:srgbClr val="FF0000"/>
                </a:solidFill>
              </a:rPr>
              <a:t>href</a:t>
            </a:r>
            <a:r>
              <a:rPr lang="fr-FR" dirty="0" smtClean="0"/>
              <a:t>=</a:t>
            </a:r>
            <a:r>
              <a:rPr lang="fr-FR" dirty="0" smtClean="0">
                <a:solidFill>
                  <a:srgbClr val="7030A0"/>
                </a:solidFill>
              </a:rPr>
              <a:t>" "</a:t>
            </a:r>
            <a:r>
              <a:rPr lang="fr-FR" dirty="0" smtClean="0">
                <a:solidFill>
                  <a:srgbClr val="0000FF"/>
                </a:solidFill>
              </a:rPr>
              <a:t>&gt;</a:t>
            </a:r>
            <a:r>
              <a:rPr lang="fr-FR" dirty="0" smtClean="0"/>
              <a:t>lien normal</a:t>
            </a:r>
            <a:r>
              <a:rPr lang="fr-FR" dirty="0" smtClean="0">
                <a:solidFill>
                  <a:srgbClr val="0000FF"/>
                </a:solidFill>
              </a:rPr>
              <a:t>&lt;/a&gt;</a:t>
            </a:r>
          </a:p>
          <a:p>
            <a:pPr>
              <a:buNone/>
            </a:pPr>
            <a:r>
              <a:rPr lang="fr-FR" dirty="0" smtClean="0"/>
              <a:t>Un lien en rouge :</a:t>
            </a:r>
          </a:p>
          <a:p>
            <a:pPr lvl="1"/>
            <a:r>
              <a:rPr lang="fr-FR" dirty="0" smtClean="0">
                <a:solidFill>
                  <a:srgbClr val="0000FF"/>
                </a:solidFill>
              </a:rPr>
              <a:t>&lt;a</a:t>
            </a:r>
            <a:r>
              <a:rPr lang="fr-FR" dirty="0" smtClean="0"/>
              <a:t> </a:t>
            </a:r>
            <a:r>
              <a:rPr lang="fr-FR" dirty="0" err="1" smtClean="0">
                <a:solidFill>
                  <a:srgbClr val="FF0000"/>
                </a:solidFill>
              </a:rPr>
              <a:t>href</a:t>
            </a:r>
            <a:r>
              <a:rPr lang="fr-FR" dirty="0" smtClean="0"/>
              <a:t>=</a:t>
            </a:r>
            <a:r>
              <a:rPr lang="fr-FR" dirty="0" smtClean="0">
                <a:solidFill>
                  <a:srgbClr val="7030A0"/>
                </a:solidFill>
              </a:rPr>
              <a:t>" "</a:t>
            </a:r>
            <a:r>
              <a:rPr lang="fr-FR" dirty="0" smtClean="0">
                <a:solidFill>
                  <a:srgbClr val="0000FF"/>
                </a:solidFill>
              </a:rPr>
              <a:t> </a:t>
            </a:r>
            <a:r>
              <a:rPr lang="fr-FR" dirty="0" smtClean="0">
                <a:solidFill>
                  <a:srgbClr val="FF0000"/>
                </a:solidFill>
              </a:rPr>
              <a:t>class</a:t>
            </a:r>
            <a:r>
              <a:rPr lang="fr-FR" dirty="0" smtClean="0"/>
              <a:t>=</a:t>
            </a:r>
            <a:r>
              <a:rPr lang="fr-FR" dirty="0" smtClean="0">
                <a:solidFill>
                  <a:srgbClr val="7030A0"/>
                </a:solidFill>
              </a:rPr>
              <a:t>"sommaire"</a:t>
            </a:r>
            <a:r>
              <a:rPr lang="fr-FR" dirty="0" smtClean="0">
                <a:solidFill>
                  <a:srgbClr val="0000FF"/>
                </a:solidFill>
              </a:rPr>
              <a:t>&gt;</a:t>
            </a:r>
            <a:r>
              <a:rPr lang="fr-FR" dirty="0" smtClean="0"/>
              <a:t>lien rouge</a:t>
            </a:r>
            <a:r>
              <a:rPr lang="fr-FR" dirty="0" smtClean="0">
                <a:solidFill>
                  <a:srgbClr val="0000FF"/>
                </a:solidFill>
              </a:rPr>
              <a:t>&lt;/a&gt;</a:t>
            </a:r>
          </a:p>
          <a:p>
            <a:pPr>
              <a:buNone/>
            </a:pPr>
            <a:r>
              <a:rPr lang="fr-FR" dirty="0" smtClean="0"/>
              <a:t>Un paragraphe en rouge :</a:t>
            </a:r>
          </a:p>
          <a:p>
            <a:pPr lvl="1"/>
            <a:r>
              <a:rPr lang="fr-FR" dirty="0" smtClean="0">
                <a:solidFill>
                  <a:srgbClr val="0000FF"/>
                </a:solidFill>
              </a:rPr>
              <a:t>&lt;p </a:t>
            </a:r>
            <a:r>
              <a:rPr lang="fr-FR" dirty="0" smtClean="0">
                <a:solidFill>
                  <a:srgbClr val="FF0000"/>
                </a:solidFill>
              </a:rPr>
              <a:t>class</a:t>
            </a:r>
            <a:r>
              <a:rPr lang="fr-FR" dirty="0" smtClean="0"/>
              <a:t>=</a:t>
            </a:r>
            <a:r>
              <a:rPr lang="fr-FR" dirty="0" smtClean="0">
                <a:solidFill>
                  <a:srgbClr val="7030A0"/>
                </a:solidFill>
              </a:rPr>
              <a:t>"sommaire"</a:t>
            </a:r>
            <a:r>
              <a:rPr lang="fr-FR" dirty="0" smtClean="0">
                <a:solidFill>
                  <a:srgbClr val="0000FF"/>
                </a:solidFill>
              </a:rPr>
              <a:t>&gt;</a:t>
            </a:r>
            <a:r>
              <a:rPr lang="fr-FR" dirty="0" smtClean="0"/>
              <a:t>Un paragraphe</a:t>
            </a:r>
            <a:r>
              <a:rPr lang="fr-FR" dirty="0" smtClean="0">
                <a:solidFill>
                  <a:srgbClr val="0000FF"/>
                </a:solidFill>
              </a:rPr>
              <a:t>&lt;/p&gt;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800" dirty="0" smtClean="0"/>
              <a:t>CSS : </a:t>
            </a:r>
            <a:r>
              <a:rPr lang="fr-FR" sz="2800" dirty="0" err="1" smtClean="0"/>
              <a:t>Cascading</a:t>
            </a:r>
            <a:r>
              <a:rPr lang="fr-FR" sz="2800" dirty="0" smtClean="0"/>
              <a:t> Style </a:t>
            </a:r>
            <a:r>
              <a:rPr lang="fr-FR" sz="2800" dirty="0" err="1" smtClean="0"/>
              <a:t>Sheets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Sélecteur de classe</a:t>
            </a:r>
          </a:p>
          <a:p>
            <a:pPr marL="342900" indent="-342900" algn="r">
              <a:spcBef>
                <a:spcPct val="20000"/>
              </a:spcBef>
              <a:defRPr/>
            </a:pP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438400" y="1676400"/>
            <a:ext cx="4038600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None/>
            </a:pPr>
            <a:r>
              <a:rPr lang="fr-FR" sz="3200" dirty="0" smtClean="0"/>
              <a:t>.sommaire {</a:t>
            </a:r>
            <a:r>
              <a:rPr lang="fr-FR" sz="3200" dirty="0" err="1" smtClean="0"/>
              <a:t>color</a:t>
            </a:r>
            <a:r>
              <a:rPr lang="fr-FR" sz="3200" dirty="0" smtClean="0"/>
              <a:t>: </a:t>
            </a:r>
            <a:r>
              <a:rPr lang="fr-FR" sz="3200" dirty="0" err="1" smtClean="0"/>
              <a:t>red</a:t>
            </a:r>
            <a:r>
              <a:rPr lang="fr-FR" sz="3200" dirty="0" smtClean="0"/>
              <a:t>;}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51237"/>
            <a:ext cx="8229600" cy="246856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>
              <a:buNone/>
            </a:pPr>
            <a:r>
              <a:rPr lang="fr-FR" dirty="0" smtClean="0"/>
              <a:t>Un identificateur se distingue d’une classe en ce qu’il ne peut porter que sur un objet du document :</a:t>
            </a:r>
          </a:p>
          <a:p>
            <a:pPr lvl="1">
              <a:buNone/>
            </a:pPr>
            <a:r>
              <a:rPr lang="fr-FR" dirty="0" smtClean="0">
                <a:solidFill>
                  <a:srgbClr val="0000FF"/>
                </a:solidFill>
              </a:rPr>
              <a:t>&lt;</a:t>
            </a:r>
            <a:r>
              <a:rPr lang="fr-FR" dirty="0" err="1" smtClean="0">
                <a:solidFill>
                  <a:srgbClr val="0000FF"/>
                </a:solidFill>
              </a:rPr>
              <a:t>div</a:t>
            </a:r>
            <a:r>
              <a:rPr lang="fr-FR" dirty="0" smtClean="0"/>
              <a:t> </a:t>
            </a:r>
            <a:r>
              <a:rPr lang="fr-FR" dirty="0" smtClean="0">
                <a:solidFill>
                  <a:srgbClr val="FF0000"/>
                </a:solidFill>
              </a:rPr>
              <a:t>id</a:t>
            </a:r>
            <a:r>
              <a:rPr lang="fr-FR" dirty="0" smtClean="0"/>
              <a:t>=</a:t>
            </a:r>
            <a:r>
              <a:rPr lang="fr-FR" dirty="0" smtClean="0">
                <a:solidFill>
                  <a:srgbClr val="7030A0"/>
                </a:solidFill>
              </a:rPr>
              <a:t>"encart"</a:t>
            </a:r>
            <a:r>
              <a:rPr lang="fr-FR" dirty="0" smtClean="0">
                <a:solidFill>
                  <a:srgbClr val="0000FF"/>
                </a:solidFill>
              </a:rPr>
              <a:t>&gt; </a:t>
            </a:r>
            <a:r>
              <a:rPr lang="fr-FR" dirty="0" smtClean="0"/>
              <a:t>Contenu de l’élément</a:t>
            </a:r>
            <a:r>
              <a:rPr lang="fr-FR" dirty="0" smtClean="0">
                <a:solidFill>
                  <a:srgbClr val="0000FF"/>
                </a:solidFill>
              </a:rPr>
              <a:t>&lt;/</a:t>
            </a:r>
            <a:r>
              <a:rPr lang="fr-FR" dirty="0" err="1" smtClean="0">
                <a:solidFill>
                  <a:srgbClr val="0000FF"/>
                </a:solidFill>
              </a:rPr>
              <a:t>div</a:t>
            </a:r>
            <a:r>
              <a:rPr lang="fr-FR" dirty="0" smtClean="0">
                <a:solidFill>
                  <a:srgbClr val="0000FF"/>
                </a:solidFill>
              </a:rPr>
              <a:t>&gt;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800" dirty="0" smtClean="0"/>
              <a:t>CSS : </a:t>
            </a:r>
            <a:r>
              <a:rPr lang="fr-FR" sz="2800" dirty="0" err="1" smtClean="0"/>
              <a:t>Cascading</a:t>
            </a:r>
            <a:r>
              <a:rPr lang="fr-FR" sz="2800" dirty="0" smtClean="0"/>
              <a:t> Style </a:t>
            </a:r>
            <a:r>
              <a:rPr lang="fr-FR" sz="2800" dirty="0" err="1" smtClean="0"/>
              <a:t>Sheets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Les identificateurs</a:t>
            </a:r>
          </a:p>
          <a:p>
            <a:pPr marL="342900" indent="-342900" algn="r">
              <a:spcBef>
                <a:spcPct val="20000"/>
              </a:spcBef>
              <a:defRPr/>
            </a:pP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209800" y="1600200"/>
            <a:ext cx="5029200" cy="15696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None/>
            </a:pPr>
            <a:r>
              <a:rPr lang="fr-FR" sz="3200" dirty="0" smtClean="0"/>
              <a:t>#encart {</a:t>
            </a:r>
          </a:p>
          <a:p>
            <a:pPr>
              <a:buNone/>
            </a:pPr>
            <a:r>
              <a:rPr lang="fr-FR" sz="3200" dirty="0" smtClean="0"/>
              <a:t>	background-</a:t>
            </a:r>
            <a:r>
              <a:rPr lang="fr-FR" sz="3200" dirty="0" err="1" smtClean="0"/>
              <a:t>color</a:t>
            </a:r>
            <a:r>
              <a:rPr lang="fr-FR" sz="3200" dirty="0" smtClean="0"/>
              <a:t>: </a:t>
            </a:r>
            <a:r>
              <a:rPr lang="fr-FR" sz="3200" dirty="0" err="1" smtClean="0"/>
              <a:t>red</a:t>
            </a:r>
            <a:r>
              <a:rPr lang="fr-FR" sz="3200" dirty="0" smtClean="0"/>
              <a:t>;</a:t>
            </a:r>
          </a:p>
          <a:p>
            <a:pPr>
              <a:buNone/>
            </a:pPr>
            <a:r>
              <a:rPr lang="fr-FR" sz="3200" dirty="0" smtClean="0"/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800" dirty="0" smtClean="0"/>
              <a:t>CSS : </a:t>
            </a:r>
            <a:r>
              <a:rPr lang="fr-FR" sz="2800" dirty="0" err="1" smtClean="0"/>
              <a:t>Cascading</a:t>
            </a:r>
            <a:r>
              <a:rPr lang="fr-FR" sz="2800" dirty="0" smtClean="0"/>
              <a:t> Style </a:t>
            </a:r>
            <a:r>
              <a:rPr lang="fr-FR" sz="2800" dirty="0" err="1" smtClean="0"/>
              <a:t>Sheets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Les pseudo-classes dynamiques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</p:nvPr>
        </p:nvGraphicFramePr>
        <p:xfrm>
          <a:off x="457200" y="1600201"/>
          <a:ext cx="8229600" cy="274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Rectangle 9"/>
          <p:cNvSpPr/>
          <p:nvPr/>
        </p:nvSpPr>
        <p:spPr>
          <a:xfrm>
            <a:off x="533400" y="4724400"/>
            <a:ext cx="7848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u="sng" dirty="0" smtClean="0"/>
              <a:t>Exemple :</a:t>
            </a:r>
            <a:r>
              <a:rPr lang="fr-FR" sz="2800" dirty="0" smtClean="0"/>
              <a:t> </a:t>
            </a:r>
          </a:p>
          <a:p>
            <a:pPr lvl="1"/>
            <a:r>
              <a:rPr lang="fr-FR" sz="2800" dirty="0" smtClean="0">
                <a:solidFill>
                  <a:srgbClr val="FF0000"/>
                </a:solidFill>
              </a:rPr>
              <a:t>a:hover</a:t>
            </a:r>
            <a:r>
              <a:rPr lang="fr-FR" sz="2800" dirty="0" smtClean="0"/>
              <a:t> {</a:t>
            </a:r>
            <a:r>
              <a:rPr lang="fr-FR" sz="2800" dirty="0" err="1" smtClean="0"/>
              <a:t>text</a:t>
            </a:r>
            <a:r>
              <a:rPr lang="fr-FR" sz="2800" dirty="0" smtClean="0"/>
              <a:t>-</a:t>
            </a:r>
            <a:r>
              <a:rPr lang="fr-FR" sz="2800" dirty="0" err="1" smtClean="0"/>
              <a:t>transform</a:t>
            </a:r>
            <a:r>
              <a:rPr lang="fr-FR" sz="2800" dirty="0" smtClean="0"/>
              <a:t>: </a:t>
            </a:r>
            <a:r>
              <a:rPr lang="fr-FR" sz="2800" dirty="0" err="1" smtClean="0">
                <a:solidFill>
                  <a:srgbClr val="0000FF"/>
                </a:solidFill>
              </a:rPr>
              <a:t>uppercase</a:t>
            </a:r>
            <a:r>
              <a:rPr lang="fr-FR" sz="2800" dirty="0" smtClean="0">
                <a:solidFill>
                  <a:srgbClr val="0000FF"/>
                </a:solidFill>
              </a:rPr>
              <a:t>;</a:t>
            </a:r>
            <a:r>
              <a:rPr lang="fr-FR" sz="2800" dirty="0" smtClean="0"/>
              <a:t>}</a:t>
            </a:r>
            <a:endParaRPr lang="fr-F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800" dirty="0" smtClean="0"/>
              <a:t>CSS : </a:t>
            </a:r>
            <a:r>
              <a:rPr lang="fr-FR" sz="2800" dirty="0" err="1" smtClean="0"/>
              <a:t>Cascading</a:t>
            </a:r>
            <a:r>
              <a:rPr lang="fr-FR" sz="2800" dirty="0" smtClean="0"/>
              <a:t> Style </a:t>
            </a:r>
            <a:r>
              <a:rPr lang="fr-FR" sz="2800" dirty="0" err="1" smtClean="0"/>
              <a:t>Sheets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Les pseudo-classes de liens (spécifiques à la balise &lt;a&gt;)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</p:nvPr>
        </p:nvGraphicFramePr>
        <p:xfrm>
          <a:off x="533400" y="2743200"/>
          <a:ext cx="8229600" cy="1752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Rectangle 9"/>
          <p:cNvSpPr/>
          <p:nvPr/>
        </p:nvSpPr>
        <p:spPr>
          <a:xfrm>
            <a:off x="533400" y="4724400"/>
            <a:ext cx="784860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u="sng" dirty="0" smtClean="0"/>
              <a:t>Exemples :</a:t>
            </a:r>
            <a:r>
              <a:rPr lang="fr-FR" sz="2400" dirty="0" smtClean="0"/>
              <a:t> </a:t>
            </a:r>
            <a:r>
              <a:rPr lang="pt-BR" sz="2000" dirty="0" smtClean="0">
                <a:solidFill>
                  <a:srgbClr val="FF0000"/>
                </a:solidFill>
              </a:rPr>
              <a:t>	a:link </a:t>
            </a:r>
            <a:r>
              <a:rPr lang="pt-BR" sz="2000" dirty="0" smtClean="0"/>
              <a:t>{color: </a:t>
            </a:r>
            <a:r>
              <a:rPr lang="pt-BR" sz="2000" dirty="0" smtClean="0">
                <a:solidFill>
                  <a:srgbClr val="0000FF"/>
                </a:solidFill>
              </a:rPr>
              <a:t>blue</a:t>
            </a:r>
            <a:r>
              <a:rPr lang="pt-BR" sz="2000" dirty="0" smtClean="0"/>
              <a:t>;}	/* avant visite */</a:t>
            </a:r>
          </a:p>
          <a:p>
            <a:pPr lvl="1"/>
            <a:r>
              <a:rPr lang="pt-BR" sz="2000" dirty="0" smtClean="0">
                <a:solidFill>
                  <a:srgbClr val="FF0000"/>
                </a:solidFill>
              </a:rPr>
              <a:t>		a:hover </a:t>
            </a:r>
            <a:r>
              <a:rPr lang="pt-BR" sz="2000" dirty="0" smtClean="0"/>
              <a:t>{color: </a:t>
            </a:r>
            <a:r>
              <a:rPr lang="pt-BR" sz="2000" dirty="0" smtClean="0">
                <a:solidFill>
                  <a:srgbClr val="0000FF"/>
                </a:solidFill>
              </a:rPr>
              <a:t>green</a:t>
            </a:r>
            <a:r>
              <a:rPr lang="pt-BR" sz="2000" dirty="0" smtClean="0"/>
              <a:t>;}	/* au survol */</a:t>
            </a:r>
            <a:endParaRPr lang="pt-BR" sz="2000" dirty="0" smtClean="0">
              <a:solidFill>
                <a:srgbClr val="FF0000"/>
              </a:solidFill>
            </a:endParaRPr>
          </a:p>
          <a:p>
            <a:pPr lvl="1"/>
            <a:r>
              <a:rPr lang="pt-BR" sz="2000" dirty="0" smtClean="0">
                <a:solidFill>
                  <a:srgbClr val="FF0000"/>
                </a:solidFill>
              </a:rPr>
              <a:t>		a:active </a:t>
            </a:r>
            <a:r>
              <a:rPr lang="pt-BR" sz="2000" dirty="0" smtClean="0"/>
              <a:t>{color: </a:t>
            </a:r>
            <a:r>
              <a:rPr lang="pt-BR" sz="2000" dirty="0" smtClean="0">
                <a:solidFill>
                  <a:srgbClr val="0000FF"/>
                </a:solidFill>
              </a:rPr>
              <a:t>black</a:t>
            </a:r>
            <a:r>
              <a:rPr lang="pt-BR" sz="2000" dirty="0" smtClean="0"/>
              <a:t>;}	/* entre click et relâche */</a:t>
            </a:r>
            <a:r>
              <a:rPr lang="pt-BR" sz="2000" dirty="0" smtClean="0">
                <a:solidFill>
                  <a:srgbClr val="FF0000"/>
                </a:solidFill>
              </a:rPr>
              <a:t>	</a:t>
            </a:r>
          </a:p>
          <a:p>
            <a:pPr lvl="1"/>
            <a:r>
              <a:rPr lang="pt-BR" sz="2000" dirty="0" smtClean="0">
                <a:solidFill>
                  <a:srgbClr val="FF0000"/>
                </a:solidFill>
              </a:rPr>
              <a:t>		a:focus </a:t>
            </a:r>
            <a:r>
              <a:rPr lang="pt-BR" sz="2000" dirty="0" smtClean="0"/>
              <a:t>{color: </a:t>
            </a:r>
            <a:r>
              <a:rPr lang="pt-BR" sz="2000" dirty="0" smtClean="0">
                <a:solidFill>
                  <a:srgbClr val="0000FF"/>
                </a:solidFill>
              </a:rPr>
              <a:t>red</a:t>
            </a:r>
            <a:r>
              <a:rPr lang="pt-BR" sz="2000" dirty="0" smtClean="0"/>
              <a:t>;}	/* tant que attention </a:t>
            </a:r>
          </a:p>
          <a:p>
            <a:pPr lvl="1"/>
            <a:r>
              <a:rPr lang="pt-BR" sz="2000" dirty="0" smtClean="0"/>
              <a:t>					    (rectangle autour lien) */</a:t>
            </a:r>
            <a:endParaRPr lang="fr-FR" sz="2000" dirty="0"/>
          </a:p>
        </p:txBody>
      </p:sp>
      <p:sp>
        <p:nvSpPr>
          <p:cNvPr id="12" name="Rectangle 11"/>
          <p:cNvSpPr/>
          <p:nvPr/>
        </p:nvSpPr>
        <p:spPr>
          <a:xfrm>
            <a:off x="609600" y="1600200"/>
            <a:ext cx="7848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/>
              <a:t>En plus des pseudo classes précédentes : pseudo-classes spécifiques à la balise &lt;a&gt; </a:t>
            </a:r>
            <a:r>
              <a:rPr lang="pt-BR" sz="2000" dirty="0" smtClean="0">
                <a:solidFill>
                  <a:srgbClr val="FF0000"/>
                </a:solidFill>
              </a:rPr>
              <a:t>		</a:t>
            </a:r>
            <a:endParaRPr lang="fr-FR" sz="2000" dirty="0"/>
          </a:p>
        </p:txBody>
      </p:sp>
      <p:sp>
        <p:nvSpPr>
          <p:cNvPr id="13" name="Rectangle 12"/>
          <p:cNvSpPr/>
          <p:nvPr/>
        </p:nvSpPr>
        <p:spPr>
          <a:xfrm>
            <a:off x="0" y="6396335"/>
            <a:ext cx="6019800" cy="461665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fr-FR" sz="2400" u="sng" dirty="0" smtClean="0"/>
              <a:t>Ordre</a:t>
            </a:r>
            <a:r>
              <a:rPr lang="fr-FR" sz="2400" dirty="0" smtClean="0"/>
              <a:t> : </a:t>
            </a:r>
            <a:r>
              <a:rPr lang="fr-FR" sz="2400" dirty="0" err="1" smtClean="0"/>
              <a:t>link</a:t>
            </a:r>
            <a:r>
              <a:rPr lang="fr-FR" sz="2400" dirty="0" smtClean="0"/>
              <a:t> /</a:t>
            </a:r>
            <a:r>
              <a:rPr lang="fr-FR" sz="2400" dirty="0" err="1" smtClean="0"/>
              <a:t>visited</a:t>
            </a:r>
            <a:r>
              <a:rPr lang="fr-FR" sz="2400" dirty="0" smtClean="0"/>
              <a:t>/</a:t>
            </a:r>
            <a:r>
              <a:rPr lang="fr-FR" sz="2400" dirty="0" err="1" smtClean="0"/>
              <a:t>hover</a:t>
            </a:r>
            <a:r>
              <a:rPr lang="fr-FR" sz="2400" dirty="0" smtClean="0"/>
              <a:t> /active "</a:t>
            </a:r>
            <a:r>
              <a:rPr lang="fr-FR" sz="2400" dirty="0" err="1" smtClean="0"/>
              <a:t>LoVe</a:t>
            </a:r>
            <a:r>
              <a:rPr lang="fr-FR" sz="2400" dirty="0" smtClean="0"/>
              <a:t> </a:t>
            </a:r>
            <a:r>
              <a:rPr lang="fr-FR" sz="2400" dirty="0" err="1" smtClean="0"/>
              <a:t>HAte</a:t>
            </a:r>
            <a:r>
              <a:rPr lang="fr-FR" sz="2400" dirty="0" smtClean="0"/>
              <a:t>"</a:t>
            </a:r>
            <a:endParaRPr lang="fr-FR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800" dirty="0" smtClean="0"/>
              <a:t>CSS : </a:t>
            </a:r>
            <a:r>
              <a:rPr lang="fr-FR" sz="2800" dirty="0" err="1" smtClean="0"/>
              <a:t>Cascading</a:t>
            </a:r>
            <a:r>
              <a:rPr lang="fr-FR" sz="2800" dirty="0" smtClean="0"/>
              <a:t> Style </a:t>
            </a:r>
            <a:r>
              <a:rPr lang="fr-FR" sz="2800" dirty="0" err="1" smtClean="0"/>
              <a:t>Sheets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Les pseudo-éléments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4" name="Content Placeholder 13"/>
          <p:cNvGraphicFramePr>
            <a:graphicFrameLocks noGrp="1"/>
          </p:cNvGraphicFramePr>
          <p:nvPr>
            <p:ph idx="1"/>
          </p:nvPr>
        </p:nvGraphicFramePr>
        <p:xfrm>
          <a:off x="381000" y="1600201"/>
          <a:ext cx="8229600" cy="2209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Rectangle 14"/>
          <p:cNvSpPr/>
          <p:nvPr/>
        </p:nvSpPr>
        <p:spPr>
          <a:xfrm>
            <a:off x="381000" y="4114800"/>
            <a:ext cx="7848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u="sng" dirty="0" smtClean="0"/>
              <a:t>Exemples :</a:t>
            </a:r>
            <a:r>
              <a:rPr lang="fr-FR" sz="2400" dirty="0" smtClean="0"/>
              <a:t> </a:t>
            </a:r>
            <a:r>
              <a:rPr lang="pt-BR" sz="2000" dirty="0" smtClean="0">
                <a:solidFill>
                  <a:srgbClr val="FF0000"/>
                </a:solidFill>
              </a:rPr>
              <a:t>	</a:t>
            </a:r>
            <a:r>
              <a:rPr lang="fr-FR" sz="2000" dirty="0" smtClean="0">
                <a:solidFill>
                  <a:srgbClr val="FF0000"/>
                </a:solidFill>
              </a:rPr>
              <a:t>.lettre p:first-letter </a:t>
            </a:r>
            <a:r>
              <a:rPr lang="fr-FR" sz="2000" dirty="0" smtClean="0"/>
              <a:t>{font-</a:t>
            </a:r>
            <a:r>
              <a:rPr lang="fr-FR" sz="2000" dirty="0" err="1" smtClean="0"/>
              <a:t>weight</a:t>
            </a:r>
            <a:r>
              <a:rPr lang="fr-FR" sz="2000" dirty="0" smtClean="0"/>
              <a:t>: </a:t>
            </a:r>
            <a:r>
              <a:rPr lang="fr-FR" sz="2000" dirty="0" smtClean="0">
                <a:solidFill>
                  <a:srgbClr val="0000FF"/>
                </a:solidFill>
              </a:rPr>
              <a:t>bold</a:t>
            </a:r>
            <a:r>
              <a:rPr lang="fr-FR" sz="2000" dirty="0" smtClean="0"/>
              <a:t>; </a:t>
            </a:r>
            <a:r>
              <a:rPr lang="fr-FR" sz="2000" dirty="0" err="1" smtClean="0"/>
              <a:t>color</a:t>
            </a:r>
            <a:r>
              <a:rPr lang="fr-FR" sz="2000" dirty="0" smtClean="0"/>
              <a:t>: </a:t>
            </a:r>
            <a:r>
              <a:rPr lang="fr-FR" sz="2000" dirty="0" smtClean="0">
                <a:solidFill>
                  <a:srgbClr val="0000FF"/>
                </a:solidFill>
              </a:rPr>
              <a:t>Blue</a:t>
            </a:r>
            <a:r>
              <a:rPr lang="fr-FR" sz="2000" dirty="0" smtClean="0"/>
              <a:t>;}			</a:t>
            </a:r>
            <a:r>
              <a:rPr lang="fr-FR" sz="2000" dirty="0" smtClean="0">
                <a:solidFill>
                  <a:srgbClr val="FF0000"/>
                </a:solidFill>
              </a:rPr>
              <a:t>.lettre p:first-line </a:t>
            </a:r>
            <a:r>
              <a:rPr lang="fr-FR" sz="2000" dirty="0" smtClean="0"/>
              <a:t>{font-style: </a:t>
            </a:r>
            <a:r>
              <a:rPr lang="fr-FR" sz="2000" dirty="0" err="1" smtClean="0">
                <a:solidFill>
                  <a:srgbClr val="0000FF"/>
                </a:solidFill>
              </a:rPr>
              <a:t>italic</a:t>
            </a:r>
            <a:r>
              <a:rPr lang="fr-FR" sz="2000" dirty="0" smtClean="0"/>
              <a:t>;}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76600" y="5105400"/>
            <a:ext cx="5248275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81000" y="4800600"/>
            <a:ext cx="1771650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2133600" y="4876800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…</a:t>
            </a:r>
            <a:endParaRPr lang="fr-FR" dirty="0"/>
          </a:p>
        </p:txBody>
      </p:sp>
      <p:sp>
        <p:nvSpPr>
          <p:cNvPr id="12" name="TextBox 11"/>
          <p:cNvSpPr txBox="1"/>
          <p:nvPr/>
        </p:nvSpPr>
        <p:spPr>
          <a:xfrm>
            <a:off x="2133600" y="5638800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…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800" dirty="0" smtClean="0"/>
              <a:t>CSS : </a:t>
            </a:r>
            <a:r>
              <a:rPr lang="fr-FR" sz="2800" dirty="0" err="1" smtClean="0"/>
              <a:t>Cascading</a:t>
            </a:r>
            <a:r>
              <a:rPr lang="fr-FR" sz="2800" dirty="0" smtClean="0"/>
              <a:t> Style </a:t>
            </a:r>
            <a:r>
              <a:rPr lang="fr-FR" sz="2800" dirty="0" err="1" smtClean="0"/>
              <a:t>Sheets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L’héritage : parent-enfants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667000"/>
            <a:ext cx="8334375" cy="334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ectangle 11"/>
          <p:cNvSpPr/>
          <p:nvPr/>
        </p:nvSpPr>
        <p:spPr>
          <a:xfrm>
            <a:off x="304800" y="1524000"/>
            <a:ext cx="838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Certaines propriétés peuvent hériter leur valeur de celle de l'élément parent : elles prennent la même valeur sans qu'il soit nécessaire de la redéfinir.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800" dirty="0" smtClean="0"/>
              <a:t>CSS : </a:t>
            </a:r>
            <a:r>
              <a:rPr lang="fr-FR" sz="2800" dirty="0" err="1" smtClean="0"/>
              <a:t>Cascading</a:t>
            </a:r>
            <a:r>
              <a:rPr lang="fr-FR" sz="2800" dirty="0" smtClean="0"/>
              <a:t> Style </a:t>
            </a:r>
            <a:r>
              <a:rPr lang="fr-FR" sz="2800" dirty="0" err="1" smtClean="0"/>
              <a:t>Sheets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Simplifier grâce à la hiérarchie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7162800" cy="246856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anchor="ctr" anchorCtr="0">
            <a:normAutofit/>
          </a:bodyPr>
          <a:lstStyle/>
          <a:p>
            <a:pPr marL="0" lvl="1">
              <a:buNone/>
            </a:pPr>
            <a:r>
              <a:rPr lang="fr-FR" sz="2400" dirty="0" smtClean="0">
                <a:solidFill>
                  <a:srgbClr val="0000FF"/>
                </a:solidFill>
              </a:rPr>
              <a:t>&lt;</a:t>
            </a:r>
            <a:r>
              <a:rPr lang="fr-FR" sz="2400" dirty="0" err="1" smtClean="0">
                <a:solidFill>
                  <a:srgbClr val="0000FF"/>
                </a:solidFill>
              </a:rPr>
              <a:t>ul</a:t>
            </a:r>
            <a:r>
              <a:rPr lang="fr-FR" sz="2400" dirty="0" smtClean="0"/>
              <a:t> </a:t>
            </a:r>
            <a:r>
              <a:rPr lang="fr-FR" sz="2400" dirty="0" smtClean="0">
                <a:solidFill>
                  <a:srgbClr val="FF0000"/>
                </a:solidFill>
              </a:rPr>
              <a:t>id</a:t>
            </a:r>
            <a:r>
              <a:rPr lang="fr-FR" sz="2400" dirty="0" smtClean="0"/>
              <a:t>=</a:t>
            </a:r>
            <a:r>
              <a:rPr lang="fr-FR" sz="2400" dirty="0" smtClean="0">
                <a:solidFill>
                  <a:srgbClr val="7030A0"/>
                </a:solidFill>
              </a:rPr>
              <a:t>"menu"</a:t>
            </a:r>
            <a:r>
              <a:rPr lang="fr-FR" sz="2400" dirty="0" smtClean="0">
                <a:solidFill>
                  <a:srgbClr val="0000FF"/>
                </a:solidFill>
              </a:rPr>
              <a:t>&gt;</a:t>
            </a:r>
          </a:p>
          <a:p>
            <a:pPr marL="0" lvl="1">
              <a:buNone/>
            </a:pPr>
            <a:r>
              <a:rPr lang="fr-FR" sz="2400" dirty="0" smtClean="0">
                <a:solidFill>
                  <a:srgbClr val="0000FF"/>
                </a:solidFill>
              </a:rPr>
              <a:t>&lt;li&gt;&lt;a</a:t>
            </a:r>
            <a:r>
              <a:rPr lang="fr-FR" sz="2400" dirty="0" smtClean="0"/>
              <a:t> </a:t>
            </a:r>
            <a:r>
              <a:rPr lang="fr-FR" sz="2400" dirty="0" smtClean="0">
                <a:solidFill>
                  <a:srgbClr val="FF0000"/>
                </a:solidFill>
              </a:rPr>
              <a:t>class</a:t>
            </a:r>
            <a:r>
              <a:rPr lang="fr-FR" sz="2400" dirty="0" smtClean="0"/>
              <a:t>=</a:t>
            </a:r>
            <a:r>
              <a:rPr lang="fr-FR" sz="2400" dirty="0" smtClean="0">
                <a:solidFill>
                  <a:srgbClr val="7030A0"/>
                </a:solidFill>
              </a:rPr>
              <a:t>"</a:t>
            </a:r>
            <a:r>
              <a:rPr lang="fr-FR" sz="2400" dirty="0" err="1" smtClean="0">
                <a:solidFill>
                  <a:srgbClr val="7030A0"/>
                </a:solidFill>
              </a:rPr>
              <a:t>lienmenu</a:t>
            </a:r>
            <a:r>
              <a:rPr lang="fr-FR" sz="2400" dirty="0" smtClean="0">
                <a:solidFill>
                  <a:srgbClr val="7030A0"/>
                </a:solidFill>
              </a:rPr>
              <a:t>" </a:t>
            </a:r>
            <a:r>
              <a:rPr lang="fr-FR" sz="2400" dirty="0" err="1" smtClean="0">
                <a:solidFill>
                  <a:srgbClr val="FF0000"/>
                </a:solidFill>
              </a:rPr>
              <a:t>href</a:t>
            </a:r>
            <a:r>
              <a:rPr lang="fr-FR" sz="2400" dirty="0" smtClean="0"/>
              <a:t>=</a:t>
            </a:r>
            <a:r>
              <a:rPr lang="fr-FR" sz="2400" dirty="0" smtClean="0">
                <a:solidFill>
                  <a:srgbClr val="7030A0"/>
                </a:solidFill>
              </a:rPr>
              <a:t>"…" </a:t>
            </a:r>
            <a:r>
              <a:rPr lang="fr-FR" sz="2400" dirty="0" smtClean="0">
                <a:solidFill>
                  <a:srgbClr val="0000FF"/>
                </a:solidFill>
              </a:rPr>
              <a:t>&gt;</a:t>
            </a:r>
            <a:r>
              <a:rPr lang="fr-FR" sz="2400" dirty="0" smtClean="0"/>
              <a:t> lien 1 menu </a:t>
            </a:r>
            <a:r>
              <a:rPr lang="fr-FR" sz="2400" dirty="0" smtClean="0">
                <a:solidFill>
                  <a:srgbClr val="0000FF"/>
                </a:solidFill>
              </a:rPr>
              <a:t>&lt;/a&gt;&lt;/li&gt;</a:t>
            </a:r>
          </a:p>
          <a:p>
            <a:pPr marL="0" lvl="1">
              <a:buNone/>
            </a:pPr>
            <a:r>
              <a:rPr lang="fr-FR" sz="2400" dirty="0" smtClean="0">
                <a:solidFill>
                  <a:srgbClr val="0000FF"/>
                </a:solidFill>
              </a:rPr>
              <a:t>&lt;li&gt;&lt;a</a:t>
            </a:r>
            <a:r>
              <a:rPr lang="fr-FR" sz="2400" dirty="0" smtClean="0"/>
              <a:t> </a:t>
            </a:r>
            <a:r>
              <a:rPr lang="fr-FR" sz="2400" dirty="0" smtClean="0">
                <a:solidFill>
                  <a:srgbClr val="FF0000"/>
                </a:solidFill>
              </a:rPr>
              <a:t>class</a:t>
            </a:r>
            <a:r>
              <a:rPr lang="fr-FR" sz="2400" dirty="0" smtClean="0"/>
              <a:t>=</a:t>
            </a:r>
            <a:r>
              <a:rPr lang="fr-FR" sz="2400" dirty="0" smtClean="0">
                <a:solidFill>
                  <a:srgbClr val="7030A0"/>
                </a:solidFill>
              </a:rPr>
              <a:t>"</a:t>
            </a:r>
            <a:r>
              <a:rPr lang="fr-FR" sz="2400" dirty="0" err="1" smtClean="0">
                <a:solidFill>
                  <a:srgbClr val="7030A0"/>
                </a:solidFill>
              </a:rPr>
              <a:t>lienmenu</a:t>
            </a:r>
            <a:r>
              <a:rPr lang="fr-FR" sz="2400" dirty="0" smtClean="0">
                <a:solidFill>
                  <a:srgbClr val="7030A0"/>
                </a:solidFill>
              </a:rPr>
              <a:t>" </a:t>
            </a:r>
            <a:r>
              <a:rPr lang="fr-FR" sz="2400" dirty="0" err="1" smtClean="0">
                <a:solidFill>
                  <a:srgbClr val="FF0000"/>
                </a:solidFill>
              </a:rPr>
              <a:t>href</a:t>
            </a:r>
            <a:r>
              <a:rPr lang="fr-FR" sz="2400" dirty="0" smtClean="0"/>
              <a:t>=</a:t>
            </a:r>
            <a:r>
              <a:rPr lang="fr-FR" sz="2400" dirty="0" smtClean="0">
                <a:solidFill>
                  <a:srgbClr val="7030A0"/>
                </a:solidFill>
              </a:rPr>
              <a:t>"…" </a:t>
            </a:r>
            <a:r>
              <a:rPr lang="fr-FR" sz="2400" dirty="0" smtClean="0">
                <a:solidFill>
                  <a:srgbClr val="0000FF"/>
                </a:solidFill>
              </a:rPr>
              <a:t>&gt;</a:t>
            </a:r>
            <a:r>
              <a:rPr lang="fr-FR" sz="2400" dirty="0" smtClean="0"/>
              <a:t> lien 2 menu </a:t>
            </a:r>
            <a:r>
              <a:rPr lang="fr-FR" sz="2400" dirty="0" smtClean="0">
                <a:solidFill>
                  <a:srgbClr val="0000FF"/>
                </a:solidFill>
              </a:rPr>
              <a:t>&lt;/a&gt;&lt;/li&gt;</a:t>
            </a:r>
          </a:p>
          <a:p>
            <a:pPr marL="0" lvl="1">
              <a:buNone/>
            </a:pPr>
            <a:r>
              <a:rPr lang="fr-FR" sz="2400" dirty="0" smtClean="0">
                <a:solidFill>
                  <a:srgbClr val="0000FF"/>
                </a:solidFill>
              </a:rPr>
              <a:t>&lt;li&gt;&lt;a</a:t>
            </a:r>
            <a:r>
              <a:rPr lang="fr-FR" sz="2400" dirty="0" smtClean="0"/>
              <a:t> </a:t>
            </a:r>
            <a:r>
              <a:rPr lang="fr-FR" sz="2400" dirty="0" smtClean="0">
                <a:solidFill>
                  <a:srgbClr val="FF0000"/>
                </a:solidFill>
              </a:rPr>
              <a:t>class</a:t>
            </a:r>
            <a:r>
              <a:rPr lang="fr-FR" sz="2400" dirty="0" smtClean="0"/>
              <a:t>=</a:t>
            </a:r>
            <a:r>
              <a:rPr lang="fr-FR" sz="2400" dirty="0" smtClean="0">
                <a:solidFill>
                  <a:srgbClr val="7030A0"/>
                </a:solidFill>
              </a:rPr>
              <a:t>"</a:t>
            </a:r>
            <a:r>
              <a:rPr lang="fr-FR" sz="2400" dirty="0" err="1" smtClean="0">
                <a:solidFill>
                  <a:srgbClr val="7030A0"/>
                </a:solidFill>
              </a:rPr>
              <a:t>lienmenu</a:t>
            </a:r>
            <a:r>
              <a:rPr lang="fr-FR" sz="2400" dirty="0" smtClean="0">
                <a:solidFill>
                  <a:srgbClr val="7030A0"/>
                </a:solidFill>
              </a:rPr>
              <a:t>" </a:t>
            </a:r>
            <a:r>
              <a:rPr lang="fr-FR" sz="2400" dirty="0" err="1" smtClean="0">
                <a:solidFill>
                  <a:srgbClr val="FF0000"/>
                </a:solidFill>
              </a:rPr>
              <a:t>href</a:t>
            </a:r>
            <a:r>
              <a:rPr lang="fr-FR" sz="2400" dirty="0" smtClean="0"/>
              <a:t>=</a:t>
            </a:r>
            <a:r>
              <a:rPr lang="fr-FR" sz="2400" dirty="0" smtClean="0">
                <a:solidFill>
                  <a:srgbClr val="7030A0"/>
                </a:solidFill>
              </a:rPr>
              <a:t>"…" </a:t>
            </a:r>
            <a:r>
              <a:rPr lang="fr-FR" sz="2400" dirty="0" smtClean="0">
                <a:solidFill>
                  <a:srgbClr val="0000FF"/>
                </a:solidFill>
              </a:rPr>
              <a:t>&gt;</a:t>
            </a:r>
            <a:r>
              <a:rPr lang="fr-FR" sz="2400" dirty="0" smtClean="0"/>
              <a:t> lien 3 menu </a:t>
            </a:r>
            <a:r>
              <a:rPr lang="fr-FR" sz="2400" dirty="0" smtClean="0">
                <a:solidFill>
                  <a:srgbClr val="0000FF"/>
                </a:solidFill>
              </a:rPr>
              <a:t>&lt;/a&gt;&lt;/li&gt;</a:t>
            </a:r>
          </a:p>
          <a:p>
            <a:pPr marL="0" lvl="1">
              <a:buNone/>
            </a:pPr>
            <a:r>
              <a:rPr lang="fr-FR" sz="2400" dirty="0" smtClean="0">
                <a:solidFill>
                  <a:srgbClr val="0000FF"/>
                </a:solidFill>
              </a:rPr>
              <a:t>&lt;/</a:t>
            </a:r>
            <a:r>
              <a:rPr lang="fr-FR" sz="2400" dirty="0" err="1" smtClean="0">
                <a:solidFill>
                  <a:srgbClr val="0000FF"/>
                </a:solidFill>
              </a:rPr>
              <a:t>ul</a:t>
            </a:r>
            <a:r>
              <a:rPr lang="fr-FR" sz="2400" dirty="0" smtClean="0">
                <a:solidFill>
                  <a:srgbClr val="0000FF"/>
                </a:solidFill>
              </a:rPr>
              <a:t>&gt;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228600" y="4267200"/>
            <a:ext cx="5181600" cy="24685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0" tIns="45720" rIns="0" bIns="45720" rtlCol="0" anchor="ctr" anchorCtr="0">
            <a:normAutofit/>
          </a:bodyPr>
          <a:lstStyle/>
          <a:p>
            <a:pPr marL="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Calibri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&lt;</a:t>
            </a:r>
            <a:r>
              <a:rPr kumimoji="0" lang="fr-FR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ul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id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"menu"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&gt;</a:t>
            </a:r>
          </a:p>
          <a:p>
            <a:pPr marL="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Calibri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&lt;li&gt;&lt;a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fr-FR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href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"…" 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&gt;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lien 1 menu 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&lt;/a&gt;&lt;/li&gt;</a:t>
            </a:r>
          </a:p>
          <a:p>
            <a:pPr marL="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Calibri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&lt;li&gt;&lt;a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fr-FR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href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"…" 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&gt;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lien 2 menu 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&lt;/a&gt;&lt;/li&gt;</a:t>
            </a:r>
          </a:p>
          <a:p>
            <a:pPr marL="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Calibri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&lt;li&gt;&lt;a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fr-FR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href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"…" 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&gt;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lien 3 menu 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&lt;/a&gt;&lt;/li&gt;</a:t>
            </a:r>
          </a:p>
          <a:p>
            <a:pPr marL="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Calibri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&lt;/</a:t>
            </a:r>
            <a:r>
              <a:rPr kumimoji="0" lang="fr-FR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ul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&gt;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5715000" y="4495800"/>
            <a:ext cx="3200400" cy="761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0" tIns="45720" rIns="0" bIns="45720" rtlCol="0" anchor="ctr" anchorCtr="0">
            <a:normAutofit/>
          </a:bodyPr>
          <a:lstStyle/>
          <a:p>
            <a:pPr marL="0" marR="0" lvl="1" indent="-2857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Calibri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#menu a 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{propriétés}</a:t>
            </a: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5715000" y="5562600"/>
            <a:ext cx="3200400" cy="761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0" tIns="45720" rIns="0" bIns="45720" rtlCol="0" anchor="ctr" anchorCtr="0">
            <a:normAutofit fontScale="92500" lnSpcReduction="20000"/>
          </a:bodyPr>
          <a:lstStyle/>
          <a:p>
            <a:pPr marL="0" marR="0" lvl="1" indent="-2857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Calibri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Ou</a:t>
            </a:r>
          </a:p>
          <a:p>
            <a:pPr marL="0" marR="0" lvl="1" indent="-2857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Calibri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#menu li a 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{propriétés}</a:t>
            </a: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52400" y="1600200"/>
            <a:ext cx="7315200" cy="2438400"/>
          </a:xfrm>
          <a:prstGeom prst="line">
            <a:avLst/>
          </a:prstGeom>
          <a:ln w="1270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152400" y="1600200"/>
            <a:ext cx="7391400" cy="2438400"/>
          </a:xfrm>
          <a:prstGeom prst="line">
            <a:avLst/>
          </a:prstGeom>
          <a:ln w="1270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800" dirty="0" smtClean="0"/>
              <a:t>CSS : </a:t>
            </a:r>
            <a:r>
              <a:rPr lang="fr-FR" sz="2800" dirty="0" err="1" smtClean="0"/>
              <a:t>Cascading</a:t>
            </a:r>
            <a:r>
              <a:rPr lang="fr-FR" sz="2800" dirty="0" smtClean="0"/>
              <a:t> Style </a:t>
            </a:r>
            <a:r>
              <a:rPr lang="fr-FR" sz="2800" dirty="0" err="1" smtClean="0"/>
              <a:t>Sheets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Quelques couleurs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228600" y="1524001"/>
          <a:ext cx="8610602" cy="4884417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081331"/>
                <a:gridCol w="1128469"/>
                <a:gridCol w="2590800"/>
                <a:gridCol w="1767487"/>
                <a:gridCol w="2042515"/>
              </a:tblGrid>
              <a:tr h="420793">
                <a:tc>
                  <a:txBody>
                    <a:bodyPr/>
                    <a:lstStyle/>
                    <a:p>
                      <a:r>
                        <a:rPr lang="fr-FR" dirty="0" smtClean="0"/>
                        <a:t>Couleur</a:t>
                      </a:r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Mot-clé</a:t>
                      </a:r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RGB</a:t>
                      </a:r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Hexadécimal</a:t>
                      </a:r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Hexadécimal court</a:t>
                      </a:r>
                      <a:endParaRPr lang="fr-FR" dirty="0"/>
                    </a:p>
                  </a:txBody>
                  <a:tcPr marL="72000" marR="72000" marT="0" marB="0" anchor="ctr"/>
                </a:tc>
              </a:tr>
              <a:tr h="4207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Noir</a:t>
                      </a:r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Black</a:t>
                      </a:r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err="1" smtClean="0"/>
                        <a:t>rgb</a:t>
                      </a:r>
                      <a:r>
                        <a:rPr lang="fr-FR" dirty="0" smtClean="0"/>
                        <a:t>(0,0,0)</a:t>
                      </a:r>
                      <a:endParaRPr lang="fr-FR" i="0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#000000</a:t>
                      </a:r>
                      <a:endParaRPr lang="fr-FR" i="0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#000</a:t>
                      </a:r>
                      <a:endParaRPr lang="fr-FR" i="0" dirty="0"/>
                    </a:p>
                  </a:txBody>
                  <a:tcPr marL="72000" marR="72000" marT="0" marB="0" anchor="ctr"/>
                </a:tc>
              </a:tr>
              <a:tr h="544830">
                <a:tc>
                  <a:txBody>
                    <a:bodyPr/>
                    <a:lstStyle/>
                    <a:p>
                      <a:r>
                        <a:rPr lang="fr-FR" dirty="0" smtClean="0"/>
                        <a:t>Blanc</a:t>
                      </a:r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White</a:t>
                      </a:r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err="1" smtClean="0"/>
                        <a:t>rgb</a:t>
                      </a:r>
                      <a:r>
                        <a:rPr lang="fr-FR" dirty="0" smtClean="0"/>
                        <a:t>(255,255,255)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i="0" dirty="0" smtClean="0"/>
                        <a:t>=</a:t>
                      </a:r>
                      <a:r>
                        <a:rPr lang="fr-FR" dirty="0" err="1" smtClean="0"/>
                        <a:t>rgb</a:t>
                      </a:r>
                      <a:r>
                        <a:rPr lang="fr-FR" dirty="0" smtClean="0"/>
                        <a:t>(100%,100%,100%)</a:t>
                      </a:r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#FFFFFF</a:t>
                      </a:r>
                      <a:endParaRPr lang="fr-FR" i="0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#FFF</a:t>
                      </a:r>
                      <a:endParaRPr lang="fr-FR" i="0" dirty="0"/>
                    </a:p>
                  </a:txBody>
                  <a:tcPr marL="72000" marR="72000" marT="0" marB="0" anchor="ctr"/>
                </a:tc>
              </a:tr>
              <a:tr h="420793">
                <a:tc>
                  <a:txBody>
                    <a:bodyPr/>
                    <a:lstStyle/>
                    <a:p>
                      <a:r>
                        <a:rPr lang="fr-FR" dirty="0" smtClean="0"/>
                        <a:t>Gris</a:t>
                      </a:r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Gray</a:t>
                      </a:r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err="1" smtClean="0"/>
                        <a:t>rgb</a:t>
                      </a:r>
                      <a:r>
                        <a:rPr lang="fr-FR" dirty="0" smtClean="0"/>
                        <a:t>(128,128,128)</a:t>
                      </a:r>
                      <a:endParaRPr lang="fr-FR" i="0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#808080</a:t>
                      </a:r>
                      <a:endParaRPr lang="fr-FR" i="0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72000" marR="72000" marT="0" marB="0" anchor="ctr"/>
                </a:tc>
              </a:tr>
              <a:tr h="420793">
                <a:tc>
                  <a:txBody>
                    <a:bodyPr/>
                    <a:lstStyle/>
                    <a:p>
                      <a:r>
                        <a:rPr lang="fr-FR" dirty="0" smtClean="0"/>
                        <a:t>Argent</a:t>
                      </a:r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Silver</a:t>
                      </a:r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err="1" smtClean="0"/>
                        <a:t>rgb</a:t>
                      </a:r>
                      <a:r>
                        <a:rPr lang="fr-FR" dirty="0" smtClean="0"/>
                        <a:t>(192, 192, 192)</a:t>
                      </a:r>
                      <a:endParaRPr lang="fr-FR" i="0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#c0c0c0</a:t>
                      </a:r>
                      <a:endParaRPr lang="fr-FR" i="0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72000" marR="72000" marT="0" marB="0" anchor="ctr"/>
                </a:tc>
              </a:tr>
              <a:tr h="420793">
                <a:tc>
                  <a:txBody>
                    <a:bodyPr/>
                    <a:lstStyle/>
                    <a:p>
                      <a:r>
                        <a:rPr lang="fr-FR" dirty="0" smtClean="0"/>
                        <a:t>Bleu</a:t>
                      </a:r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Blue</a:t>
                      </a:r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err="1" smtClean="0"/>
                        <a:t>rgb</a:t>
                      </a:r>
                      <a:r>
                        <a:rPr lang="fr-FR" dirty="0" smtClean="0"/>
                        <a:t>(0,0,255)</a:t>
                      </a:r>
                      <a:endParaRPr lang="fr-FR" i="0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#0000FF</a:t>
                      </a:r>
                      <a:endParaRPr lang="fr-FR" i="0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#00F</a:t>
                      </a:r>
                      <a:endParaRPr lang="fr-FR" dirty="0"/>
                    </a:p>
                  </a:txBody>
                  <a:tcPr marL="72000" marR="72000" marT="0" marB="0" anchor="ctr"/>
                </a:tc>
              </a:tr>
              <a:tr h="544830">
                <a:tc>
                  <a:txBody>
                    <a:bodyPr/>
                    <a:lstStyle/>
                    <a:p>
                      <a:r>
                        <a:rPr lang="fr-FR" dirty="0" smtClean="0"/>
                        <a:t>Bleu marine</a:t>
                      </a:r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Navy</a:t>
                      </a:r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err="1" smtClean="0"/>
                        <a:t>rgb</a:t>
                      </a:r>
                      <a:r>
                        <a:rPr lang="fr-FR" dirty="0" smtClean="0"/>
                        <a:t>(0,0,128)</a:t>
                      </a:r>
                      <a:endParaRPr lang="fr-FR" i="0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#000080</a:t>
                      </a:r>
                      <a:endParaRPr lang="fr-FR" i="0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72000" marR="72000" marT="0" marB="0" anchor="ctr"/>
                </a:tc>
              </a:tr>
              <a:tr h="420793">
                <a:tc>
                  <a:txBody>
                    <a:bodyPr/>
                    <a:lstStyle/>
                    <a:p>
                      <a:r>
                        <a:rPr lang="fr-FR" dirty="0" smtClean="0"/>
                        <a:t>Cyan</a:t>
                      </a:r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cyan</a:t>
                      </a:r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err="1" smtClean="0"/>
                        <a:t>rgb</a:t>
                      </a:r>
                      <a:r>
                        <a:rPr lang="fr-FR" dirty="0" smtClean="0"/>
                        <a:t>(0,255,255)</a:t>
                      </a:r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#00FFFF</a:t>
                      </a:r>
                      <a:endParaRPr lang="fr-FR" i="0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#0FF</a:t>
                      </a:r>
                      <a:endParaRPr lang="fr-FR" dirty="0"/>
                    </a:p>
                  </a:txBody>
                  <a:tcPr marL="72000" marR="72000" marT="0" marB="0" anchor="ctr"/>
                </a:tc>
              </a:tr>
              <a:tr h="420793">
                <a:tc>
                  <a:txBody>
                    <a:bodyPr/>
                    <a:lstStyle/>
                    <a:p>
                      <a:r>
                        <a:rPr lang="fr-FR" dirty="0" smtClean="0"/>
                        <a:t>Vert</a:t>
                      </a:r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Green</a:t>
                      </a:r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err="1" smtClean="0"/>
                        <a:t>rgb</a:t>
                      </a:r>
                      <a:r>
                        <a:rPr lang="fr-FR" dirty="0" smtClean="0"/>
                        <a:t>(0,128,0)</a:t>
                      </a:r>
                      <a:endParaRPr lang="fr-FR" i="0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#008000</a:t>
                      </a:r>
                      <a:endParaRPr lang="fr-FR" i="0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72000" marR="72000" marT="0" marB="0" anchor="ctr"/>
                </a:tc>
              </a:tr>
              <a:tr h="420793">
                <a:tc>
                  <a:txBody>
                    <a:bodyPr/>
                    <a:lstStyle/>
                    <a:p>
                      <a:r>
                        <a:rPr lang="fr-FR" dirty="0" smtClean="0"/>
                        <a:t>Rouge</a:t>
                      </a:r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red</a:t>
                      </a:r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err="1" smtClean="0"/>
                        <a:t>rgb</a:t>
                      </a:r>
                      <a:r>
                        <a:rPr lang="fr-FR" dirty="0" smtClean="0"/>
                        <a:t>(255,0,0)</a:t>
                      </a:r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#FF0000</a:t>
                      </a:r>
                      <a:endParaRPr lang="fr-FR" i="0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#F00</a:t>
                      </a:r>
                    </a:p>
                  </a:txBody>
                  <a:tcPr marL="72000" marR="72000" marT="0" marB="0" anchor="ctr"/>
                </a:tc>
              </a:tr>
              <a:tr h="420793">
                <a:tc>
                  <a:txBody>
                    <a:bodyPr/>
                    <a:lstStyle/>
                    <a:p>
                      <a:r>
                        <a:rPr lang="fr-FR" dirty="0" smtClean="0"/>
                        <a:t>…</a:t>
                      </a:r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i="0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 marL="72000" marR="7200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800" dirty="0" smtClean="0"/>
              <a:t>CSS : </a:t>
            </a:r>
            <a:r>
              <a:rPr lang="fr-FR" sz="2800" dirty="0" err="1" smtClean="0"/>
              <a:t>Cascading</a:t>
            </a:r>
            <a:r>
              <a:rPr lang="fr-FR" sz="2800" dirty="0" smtClean="0"/>
              <a:t> Style </a:t>
            </a:r>
            <a:r>
              <a:rPr lang="fr-FR" sz="2800" dirty="0" err="1" smtClean="0"/>
              <a:t>Sheets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Unités de valeurs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7200" y="1676398"/>
            <a:ext cx="80772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fr-FR" b="1" dirty="0" err="1" smtClean="0">
                <a:solidFill>
                  <a:srgbClr val="009900"/>
                </a:solidFill>
              </a:rPr>
              <a:t>em</a:t>
            </a:r>
            <a:r>
              <a:rPr lang="fr-FR" dirty="0" smtClean="0"/>
              <a:t> : </a:t>
            </a:r>
            <a:r>
              <a:rPr lang="fr-FR" b="1" dirty="0" smtClean="0"/>
              <a:t>cadratin</a:t>
            </a:r>
            <a:r>
              <a:rPr lang="fr-FR" dirty="0" smtClean="0"/>
              <a:t> : 1em = hauteur du caractère M majuscule ('M') </a:t>
            </a:r>
            <a:r>
              <a:rPr lang="fr-FR" b="1" u="sng" dirty="0" smtClean="0"/>
              <a:t>de l’élément parent.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fr-FR" b="1" dirty="0" smtClean="0">
                <a:solidFill>
                  <a:srgbClr val="009900"/>
                </a:solidFill>
              </a:rPr>
              <a:t>ex</a:t>
            </a:r>
            <a:r>
              <a:rPr lang="fr-FR" dirty="0" smtClean="0"/>
              <a:t> : 1ex = largeur du caractère x minuscule ('x') </a:t>
            </a:r>
            <a:r>
              <a:rPr lang="fr-FR" b="1" u="sng" dirty="0" smtClean="0"/>
              <a:t>de l’élément parent</a:t>
            </a:r>
            <a:r>
              <a:rPr lang="fr-FR" dirty="0" smtClean="0"/>
              <a:t>.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fr-FR" b="1" dirty="0" smtClean="0">
                <a:solidFill>
                  <a:srgbClr val="009900"/>
                </a:solidFill>
              </a:rPr>
              <a:t>cm</a:t>
            </a:r>
            <a:r>
              <a:rPr lang="fr-FR" dirty="0" smtClean="0"/>
              <a:t> : centimètres 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fr-FR" b="1" dirty="0" smtClean="0">
                <a:solidFill>
                  <a:srgbClr val="009900"/>
                </a:solidFill>
              </a:rPr>
              <a:t>mm</a:t>
            </a:r>
            <a:r>
              <a:rPr lang="fr-FR" dirty="0" smtClean="0"/>
              <a:t> : millimètres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fr-FR" b="1" dirty="0" smtClean="0">
                <a:solidFill>
                  <a:srgbClr val="009900"/>
                </a:solidFill>
              </a:rPr>
              <a:t>in</a:t>
            </a:r>
            <a:r>
              <a:rPr lang="fr-FR" dirty="0" smtClean="0"/>
              <a:t> : </a:t>
            </a:r>
            <a:r>
              <a:rPr lang="fr-FR" dirty="0" err="1" smtClean="0"/>
              <a:t>inches</a:t>
            </a:r>
            <a:r>
              <a:rPr lang="fr-FR" dirty="0" smtClean="0"/>
              <a:t> (1 in = 2.54 cm)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fr-FR" b="1" dirty="0" smtClean="0">
                <a:solidFill>
                  <a:srgbClr val="009900"/>
                </a:solidFill>
              </a:rPr>
              <a:t>pt</a:t>
            </a:r>
            <a:r>
              <a:rPr lang="fr-FR" dirty="0" smtClean="0"/>
              <a:t> : points (1 pt = 1/72 in)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fr-FR" b="1" dirty="0" smtClean="0">
                <a:solidFill>
                  <a:srgbClr val="009900"/>
                </a:solidFill>
              </a:rPr>
              <a:t>pc</a:t>
            </a:r>
            <a:r>
              <a:rPr lang="fr-FR" dirty="0" smtClean="0"/>
              <a:t> : picas (1 pc = 12pt)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fr-FR" b="1" dirty="0" smtClean="0">
                <a:solidFill>
                  <a:srgbClr val="009900"/>
                </a:solidFill>
              </a:rPr>
              <a:t>px</a:t>
            </a:r>
            <a:r>
              <a:rPr lang="fr-FR" dirty="0" smtClean="0"/>
              <a:t> : taille d'un pixel (différent à l'écran et sur papier... Attention avec IE n'autorise pas les lecteurs à redimensionner le texte dont la taille a été fixée en pixels</a:t>
            </a:r>
            <a:r>
              <a:rPr lang="fr-FR" b="1" dirty="0" smtClean="0"/>
              <a:t>. </a:t>
            </a:r>
            <a:r>
              <a:rPr lang="fr-FR" dirty="0" smtClean="0"/>
              <a:t>Cela implique </a:t>
            </a:r>
            <a:r>
              <a:rPr lang="fr-FR" b="1" dirty="0" smtClean="0"/>
              <a:t>l'abandon des tailles de texte en pixels </a:t>
            </a:r>
            <a:r>
              <a:rPr lang="fr-FR" dirty="0" smtClean="0"/>
              <a:t>(</a:t>
            </a:r>
            <a:r>
              <a:rPr lang="fr-FR" b="1" dirty="0" smtClean="0">
                <a:solidFill>
                  <a:srgbClr val="FF0000"/>
                </a:solidFill>
              </a:rPr>
              <a:t>Utiliser cadratin</a:t>
            </a:r>
            <a:r>
              <a:rPr lang="fr-FR" dirty="0" smtClean="0"/>
              <a:t>)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fr-FR" b="1" dirty="0" smtClean="0">
                <a:solidFill>
                  <a:srgbClr val="009900"/>
                </a:solidFill>
              </a:rPr>
              <a:t>pourcentage</a:t>
            </a:r>
            <a:r>
              <a:rPr lang="fr-FR" dirty="0" smtClean="0"/>
              <a:t> : Pourcentage de la longueur de l'élément parent. </a:t>
            </a:r>
          </a:p>
          <a:p>
            <a:pPr marL="342900" indent="-342900" algn="just"/>
            <a:r>
              <a:rPr lang="fr-FR" dirty="0" smtClean="0"/>
              <a:t>	Exemple :  propriété </a:t>
            </a:r>
            <a:r>
              <a:rPr lang="fr-FR" b="1" dirty="0" err="1" smtClean="0"/>
              <a:t>height</a:t>
            </a:r>
            <a:r>
              <a:rPr lang="fr-FR" dirty="0" smtClean="0"/>
              <a:t> (pourcentage hauteur de l'élément parent), propriété </a:t>
            </a:r>
            <a:r>
              <a:rPr lang="fr-FR" b="1" dirty="0" err="1" smtClean="0"/>
              <a:t>width</a:t>
            </a:r>
            <a:r>
              <a:rPr lang="fr-FR" dirty="0" smtClean="0"/>
              <a:t>, propriété </a:t>
            </a:r>
            <a:r>
              <a:rPr lang="fr-FR" b="1" dirty="0" smtClean="0"/>
              <a:t>font-size</a:t>
            </a:r>
            <a:r>
              <a:rPr lang="fr-FR" dirty="0" smtClean="0"/>
              <a:t>, …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5105400" y="2895600"/>
            <a:ext cx="2286000" cy="369332"/>
          </a:xfrm>
          <a:prstGeom prst="rect">
            <a:avLst/>
          </a:prstGeom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fr-FR" b="1" dirty="0" smtClean="0">
                <a:solidFill>
                  <a:srgbClr val="0000FF"/>
                </a:solidFill>
              </a:rPr>
              <a:t>Pas d’unité pour 0</a:t>
            </a:r>
            <a:endParaRPr lang="fr-FR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62800" y="3200400"/>
            <a:ext cx="1352550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800" dirty="0" smtClean="0"/>
              <a:t>CSS : </a:t>
            </a:r>
            <a:r>
              <a:rPr lang="fr-FR" sz="2800" dirty="0" err="1" smtClean="0"/>
              <a:t>Cascading</a:t>
            </a:r>
            <a:r>
              <a:rPr lang="fr-FR" sz="2800" dirty="0" smtClean="0"/>
              <a:t> Style </a:t>
            </a:r>
            <a:r>
              <a:rPr lang="fr-FR" sz="2800" dirty="0" err="1" smtClean="0"/>
              <a:t>Sheets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Typographie : font-size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3400" y="4876800"/>
            <a:ext cx="4591050" cy="68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6096000" y="1905000"/>
            <a:ext cx="259080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p, </a:t>
            </a:r>
            <a:r>
              <a:rPr lang="fr-FR" dirty="0" err="1" smtClean="0">
                <a:solidFill>
                  <a:srgbClr val="FF0000"/>
                </a:solidFill>
              </a:rPr>
              <a:t>span</a:t>
            </a:r>
            <a:r>
              <a:rPr lang="fr-FR" dirty="0" smtClean="0"/>
              <a:t>{</a:t>
            </a:r>
          </a:p>
          <a:p>
            <a:r>
              <a:rPr lang="fr-FR" dirty="0" smtClean="0"/>
              <a:t>	font-size: </a:t>
            </a:r>
            <a:r>
              <a:rPr lang="fr-FR" dirty="0" smtClean="0">
                <a:solidFill>
                  <a:srgbClr val="7030A0"/>
                </a:solidFill>
              </a:rPr>
              <a:t>2</a:t>
            </a:r>
            <a:r>
              <a:rPr lang="fr-FR" dirty="0" smtClean="0">
                <a:solidFill>
                  <a:srgbClr val="0000FF"/>
                </a:solidFill>
              </a:rPr>
              <a:t>em</a:t>
            </a:r>
            <a:r>
              <a:rPr lang="fr-FR" dirty="0" smtClean="0"/>
              <a:t>;</a:t>
            </a:r>
          </a:p>
          <a:p>
            <a:r>
              <a:rPr lang="fr-FR" dirty="0" smtClean="0"/>
              <a:t>}</a:t>
            </a: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304800" y="1905000"/>
            <a:ext cx="259080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p, </a:t>
            </a:r>
            <a:r>
              <a:rPr lang="fr-FR" dirty="0" err="1" smtClean="0">
                <a:solidFill>
                  <a:srgbClr val="FF0000"/>
                </a:solidFill>
              </a:rPr>
              <a:t>span</a:t>
            </a:r>
            <a:r>
              <a:rPr lang="fr-FR" dirty="0" smtClean="0"/>
              <a:t>{</a:t>
            </a:r>
          </a:p>
          <a:p>
            <a:r>
              <a:rPr lang="fr-FR" dirty="0" smtClean="0"/>
              <a:t>	font-size: </a:t>
            </a:r>
            <a:r>
              <a:rPr lang="fr-FR" dirty="0" smtClean="0">
                <a:solidFill>
                  <a:srgbClr val="7030A0"/>
                </a:solidFill>
              </a:rPr>
              <a:t>14</a:t>
            </a:r>
            <a:r>
              <a:rPr lang="fr-FR" dirty="0" smtClean="0">
                <a:solidFill>
                  <a:srgbClr val="0000FF"/>
                </a:solidFill>
              </a:rPr>
              <a:t>px</a:t>
            </a:r>
            <a:r>
              <a:rPr lang="fr-FR" dirty="0" smtClean="0"/>
              <a:t>;</a:t>
            </a:r>
          </a:p>
          <a:p>
            <a:r>
              <a:rPr lang="fr-FR" dirty="0" smtClean="0"/>
              <a:t>}</a:t>
            </a:r>
            <a:endParaRPr lang="fr-FR" dirty="0"/>
          </a:p>
        </p:txBody>
      </p:sp>
      <p:sp>
        <p:nvSpPr>
          <p:cNvPr id="12" name="Rectangle 11"/>
          <p:cNvSpPr/>
          <p:nvPr/>
        </p:nvSpPr>
        <p:spPr>
          <a:xfrm>
            <a:off x="3124200" y="1905000"/>
            <a:ext cx="259080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p, </a:t>
            </a:r>
            <a:r>
              <a:rPr lang="fr-FR" dirty="0" err="1" smtClean="0">
                <a:solidFill>
                  <a:srgbClr val="FF0000"/>
                </a:solidFill>
              </a:rPr>
              <a:t>span</a:t>
            </a:r>
            <a:r>
              <a:rPr lang="fr-FR" dirty="0" smtClean="0"/>
              <a:t>{</a:t>
            </a:r>
          </a:p>
          <a:p>
            <a:r>
              <a:rPr lang="fr-FR" dirty="0" smtClean="0"/>
              <a:t>	font-size: </a:t>
            </a:r>
            <a:r>
              <a:rPr lang="fr-FR" dirty="0" smtClean="0">
                <a:solidFill>
                  <a:srgbClr val="7030A0"/>
                </a:solidFill>
              </a:rPr>
              <a:t>80</a:t>
            </a:r>
            <a:r>
              <a:rPr lang="fr-FR" dirty="0" smtClean="0">
                <a:solidFill>
                  <a:srgbClr val="0000FF"/>
                </a:solidFill>
              </a:rPr>
              <a:t>%</a:t>
            </a:r>
            <a:r>
              <a:rPr lang="fr-FR" dirty="0" smtClean="0"/>
              <a:t>;</a:t>
            </a:r>
          </a:p>
          <a:p>
            <a:r>
              <a:rPr lang="fr-FR" dirty="0" smtClean="0"/>
              <a:t>}</a:t>
            </a:r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304800" y="1524000"/>
            <a:ext cx="2286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CSS</a:t>
            </a:r>
            <a:endParaRPr lang="fr-FR" dirty="0"/>
          </a:p>
        </p:txBody>
      </p:sp>
      <p:sp>
        <p:nvSpPr>
          <p:cNvPr id="14" name="Rectangle 13"/>
          <p:cNvSpPr/>
          <p:nvPr/>
        </p:nvSpPr>
        <p:spPr>
          <a:xfrm>
            <a:off x="3124200" y="1524000"/>
            <a:ext cx="2286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CSS</a:t>
            </a:r>
            <a:endParaRPr lang="fr-FR" dirty="0"/>
          </a:p>
        </p:txBody>
      </p:sp>
      <p:sp>
        <p:nvSpPr>
          <p:cNvPr id="15" name="Rectangle 14"/>
          <p:cNvSpPr/>
          <p:nvPr/>
        </p:nvSpPr>
        <p:spPr>
          <a:xfrm>
            <a:off x="6096000" y="1524000"/>
            <a:ext cx="2286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CSS</a:t>
            </a:r>
            <a:endParaRPr lang="fr-FR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" y="4343400"/>
            <a:ext cx="1609725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90800" y="4724400"/>
            <a:ext cx="1476375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8600" y="5562600"/>
            <a:ext cx="374332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9" name="Straight Arrow Connector 18"/>
          <p:cNvCxnSpPr/>
          <p:nvPr/>
        </p:nvCxnSpPr>
        <p:spPr>
          <a:xfrm rot="5400000">
            <a:off x="800100" y="3543300"/>
            <a:ext cx="11430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5400000">
            <a:off x="3048000" y="3276600"/>
            <a:ext cx="1524000" cy="9144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5400000">
            <a:off x="6248400" y="3352800"/>
            <a:ext cx="1524000" cy="9144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800" dirty="0" smtClean="0"/>
              <a:t>CSS : </a:t>
            </a:r>
            <a:r>
              <a:rPr lang="fr-FR" sz="2800" dirty="0" err="1" smtClean="0"/>
              <a:t>Cascading</a:t>
            </a:r>
            <a:r>
              <a:rPr lang="fr-FR" sz="2800" dirty="0" smtClean="0"/>
              <a:t> Style </a:t>
            </a:r>
            <a:r>
              <a:rPr lang="fr-FR" sz="2800" dirty="0" err="1" smtClean="0"/>
              <a:t>Sheets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Typographie : généralités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371600" y="1828800"/>
            <a:ext cx="585929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/>
              <a:t>Quelques mots</a:t>
            </a:r>
            <a:endParaRPr lang="fr-FR" sz="7200" dirty="0"/>
          </a:p>
        </p:txBody>
      </p:sp>
      <p:sp>
        <p:nvSpPr>
          <p:cNvPr id="22" name="TextBox 21"/>
          <p:cNvSpPr txBox="1"/>
          <p:nvPr/>
        </p:nvSpPr>
        <p:spPr>
          <a:xfrm>
            <a:off x="1676400" y="3810000"/>
            <a:ext cx="4953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fr-FR" sz="2400" dirty="0" smtClean="0"/>
              <a:t>Un réseau informatique est un ensemble d'équipements reliés entre eux pour échanger des informations.</a:t>
            </a:r>
            <a:endParaRPr lang="fr-FR" sz="2400" dirty="0"/>
          </a:p>
        </p:txBody>
      </p:sp>
      <p:grpSp>
        <p:nvGrpSpPr>
          <p:cNvPr id="28" name="Group 27"/>
          <p:cNvGrpSpPr/>
          <p:nvPr/>
        </p:nvGrpSpPr>
        <p:grpSpPr>
          <a:xfrm>
            <a:off x="1066800" y="2134394"/>
            <a:ext cx="229394" cy="685800"/>
            <a:chOff x="1066800" y="2134394"/>
            <a:chExt cx="229394" cy="685800"/>
          </a:xfrm>
        </p:grpSpPr>
        <p:cxnSp>
          <p:nvCxnSpPr>
            <p:cNvPr id="24" name="Straight Connector 23"/>
            <p:cNvCxnSpPr/>
            <p:nvPr/>
          </p:nvCxnSpPr>
          <p:spPr>
            <a:xfrm rot="5400000">
              <a:off x="952500" y="2476500"/>
              <a:ext cx="685800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1066800" y="2514600"/>
              <a:ext cx="227806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/>
          <p:cNvSpPr txBox="1"/>
          <p:nvPr/>
        </p:nvSpPr>
        <p:spPr>
          <a:xfrm>
            <a:off x="381000" y="2209800"/>
            <a:ext cx="6058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0000FF"/>
                </a:solidFill>
              </a:rPr>
              <a:t>font</a:t>
            </a:r>
          </a:p>
          <a:p>
            <a:r>
              <a:rPr lang="fr-FR" dirty="0" smtClean="0">
                <a:solidFill>
                  <a:srgbClr val="0000FF"/>
                </a:solidFill>
              </a:rPr>
              <a:t>-size</a:t>
            </a:r>
            <a:endParaRPr lang="fr-FR" dirty="0">
              <a:solidFill>
                <a:srgbClr val="0000FF"/>
              </a:solidFill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2476500" y="1943100"/>
            <a:ext cx="2286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514600" y="2057400"/>
            <a:ext cx="1524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1981200" y="1447800"/>
            <a:ext cx="1522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rgbClr val="0000FF"/>
                </a:solidFill>
              </a:rPr>
              <a:t>letter</a:t>
            </a:r>
            <a:r>
              <a:rPr lang="fr-FR" dirty="0" smtClean="0">
                <a:solidFill>
                  <a:srgbClr val="0000FF"/>
                </a:solidFill>
              </a:rPr>
              <a:t>-</a:t>
            </a:r>
            <a:r>
              <a:rPr lang="fr-FR" dirty="0" err="1" smtClean="0">
                <a:solidFill>
                  <a:srgbClr val="0000FF"/>
                </a:solidFill>
              </a:rPr>
              <a:t>spacing</a:t>
            </a:r>
            <a:endParaRPr lang="fr-FR" dirty="0">
              <a:solidFill>
                <a:srgbClr val="0000FF"/>
              </a:solidFill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4990306" y="2018506"/>
            <a:ext cx="2286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4953000" y="2133600"/>
            <a:ext cx="3048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4495800" y="1524000"/>
            <a:ext cx="1442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rgbClr val="0000FF"/>
                </a:solidFill>
              </a:rPr>
              <a:t>word</a:t>
            </a:r>
            <a:r>
              <a:rPr lang="fr-FR" dirty="0" smtClean="0">
                <a:solidFill>
                  <a:srgbClr val="0000FF"/>
                </a:solidFill>
              </a:rPr>
              <a:t>-</a:t>
            </a:r>
            <a:r>
              <a:rPr lang="fr-FR" dirty="0" err="1" smtClean="0">
                <a:solidFill>
                  <a:srgbClr val="0000FF"/>
                </a:solidFill>
              </a:rPr>
              <a:t>spacing</a:t>
            </a:r>
            <a:endParaRPr lang="fr-FR" dirty="0">
              <a:solidFill>
                <a:srgbClr val="0000FF"/>
              </a:solidFill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 rot="5400000">
            <a:off x="6668294" y="2247106"/>
            <a:ext cx="2286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6477000" y="1752600"/>
            <a:ext cx="657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rgbClr val="0000FF"/>
                </a:solidFill>
              </a:rPr>
              <a:t>color</a:t>
            </a:r>
            <a:endParaRPr lang="fr-FR" dirty="0">
              <a:solidFill>
                <a:srgbClr val="0000FF"/>
              </a:solidFill>
            </a:endParaRPr>
          </a:p>
        </p:txBody>
      </p:sp>
      <p:cxnSp>
        <p:nvCxnSpPr>
          <p:cNvPr id="46" name="Straight Connector 45"/>
          <p:cNvCxnSpPr/>
          <p:nvPr/>
        </p:nvCxnSpPr>
        <p:spPr>
          <a:xfrm rot="5400000">
            <a:off x="1562894" y="3923506"/>
            <a:ext cx="2286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1219200" y="4038600"/>
            <a:ext cx="915988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1143000" y="3352800"/>
            <a:ext cx="1227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rgbClr val="0000FF"/>
                </a:solidFill>
              </a:rPr>
              <a:t>text</a:t>
            </a:r>
            <a:r>
              <a:rPr lang="fr-FR" dirty="0" smtClean="0">
                <a:solidFill>
                  <a:srgbClr val="0000FF"/>
                </a:solidFill>
              </a:rPr>
              <a:t>-</a:t>
            </a:r>
            <a:r>
              <a:rPr lang="fr-FR" dirty="0" err="1" smtClean="0">
                <a:solidFill>
                  <a:srgbClr val="0000FF"/>
                </a:solidFill>
              </a:rPr>
              <a:t>indent</a:t>
            </a:r>
            <a:endParaRPr lang="fr-FR" dirty="0">
              <a:solidFill>
                <a:srgbClr val="0000FF"/>
              </a:solidFill>
            </a:endParaRPr>
          </a:p>
        </p:txBody>
      </p:sp>
      <p:cxnSp>
        <p:nvCxnSpPr>
          <p:cNvPr id="50" name="Straight Connector 49"/>
          <p:cNvCxnSpPr/>
          <p:nvPr/>
        </p:nvCxnSpPr>
        <p:spPr>
          <a:xfrm>
            <a:off x="1219200" y="4572000"/>
            <a:ext cx="4572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rot="5400000">
            <a:off x="1258094" y="4761706"/>
            <a:ext cx="381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762000" y="5029200"/>
            <a:ext cx="1224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rgbClr val="0000FF"/>
                </a:solidFill>
              </a:rPr>
              <a:t>margin</a:t>
            </a:r>
            <a:r>
              <a:rPr lang="fr-FR" dirty="0" smtClean="0">
                <a:solidFill>
                  <a:srgbClr val="0000FF"/>
                </a:solidFill>
              </a:rPr>
              <a:t>-</a:t>
            </a:r>
            <a:r>
              <a:rPr lang="fr-FR" dirty="0" err="1" smtClean="0">
                <a:solidFill>
                  <a:srgbClr val="0000FF"/>
                </a:solidFill>
              </a:rPr>
              <a:t>left</a:t>
            </a:r>
            <a:endParaRPr lang="fr-FR" dirty="0">
              <a:solidFill>
                <a:srgbClr val="0000FF"/>
              </a:solidFill>
            </a:endParaRPr>
          </a:p>
        </p:txBody>
      </p:sp>
      <p:cxnSp>
        <p:nvCxnSpPr>
          <p:cNvPr id="55" name="Straight Connector 54"/>
          <p:cNvCxnSpPr/>
          <p:nvPr/>
        </p:nvCxnSpPr>
        <p:spPr>
          <a:xfrm>
            <a:off x="6705600" y="4343400"/>
            <a:ext cx="4572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rot="5400000">
            <a:off x="6820694" y="4456906"/>
            <a:ext cx="2286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7010400" y="4495800"/>
            <a:ext cx="1349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rgbClr val="0000FF"/>
                </a:solidFill>
              </a:rPr>
              <a:t>margin</a:t>
            </a:r>
            <a:r>
              <a:rPr lang="fr-FR" dirty="0" smtClean="0">
                <a:solidFill>
                  <a:srgbClr val="0000FF"/>
                </a:solidFill>
              </a:rPr>
              <a:t>-right</a:t>
            </a:r>
            <a:endParaRPr lang="fr-FR" dirty="0">
              <a:solidFill>
                <a:srgbClr val="0000FF"/>
              </a:solidFill>
            </a:endParaRPr>
          </a:p>
        </p:txBody>
      </p:sp>
      <p:cxnSp>
        <p:nvCxnSpPr>
          <p:cNvPr id="60" name="Straight Connector 59"/>
          <p:cNvCxnSpPr/>
          <p:nvPr/>
        </p:nvCxnSpPr>
        <p:spPr>
          <a:xfrm rot="5400000">
            <a:off x="6514306" y="3695700"/>
            <a:ext cx="381794" cy="79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6705600" y="3733800"/>
            <a:ext cx="227806" cy="79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7010400" y="3505200"/>
            <a:ext cx="1229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rgbClr val="0000FF"/>
                </a:solidFill>
              </a:rPr>
              <a:t>margin</a:t>
            </a:r>
            <a:r>
              <a:rPr lang="fr-FR" dirty="0" smtClean="0">
                <a:solidFill>
                  <a:srgbClr val="0000FF"/>
                </a:solidFill>
              </a:rPr>
              <a:t>-top</a:t>
            </a:r>
            <a:endParaRPr lang="fr-FR" dirty="0">
              <a:solidFill>
                <a:srgbClr val="0000FF"/>
              </a:solidFill>
            </a:endParaRPr>
          </a:p>
        </p:txBody>
      </p:sp>
      <p:cxnSp>
        <p:nvCxnSpPr>
          <p:cNvPr id="64" name="Straight Connector 63"/>
          <p:cNvCxnSpPr/>
          <p:nvPr/>
        </p:nvCxnSpPr>
        <p:spPr>
          <a:xfrm rot="5400000">
            <a:off x="6590506" y="5295900"/>
            <a:ext cx="381794" cy="79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6781800" y="5334000"/>
            <a:ext cx="227806" cy="79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7086600" y="5105400"/>
            <a:ext cx="1609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rgbClr val="0000FF"/>
                </a:solidFill>
              </a:rPr>
              <a:t>margin</a:t>
            </a:r>
            <a:r>
              <a:rPr lang="fr-FR" dirty="0" smtClean="0">
                <a:solidFill>
                  <a:srgbClr val="0000FF"/>
                </a:solidFill>
              </a:rPr>
              <a:t>-</a:t>
            </a:r>
            <a:r>
              <a:rPr lang="fr-FR" dirty="0" err="1" smtClean="0">
                <a:solidFill>
                  <a:srgbClr val="0000FF"/>
                </a:solidFill>
              </a:rPr>
              <a:t>bottom</a:t>
            </a:r>
            <a:endParaRPr lang="fr-FR" dirty="0">
              <a:solidFill>
                <a:srgbClr val="0000FF"/>
              </a:solidFill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 rot="5400000">
            <a:off x="7461783" y="4185977"/>
            <a:ext cx="305594" cy="1084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609953" y="4191000"/>
            <a:ext cx="227806" cy="79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7914753" y="3962400"/>
            <a:ext cx="1238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0000FF"/>
                </a:solidFill>
              </a:rPr>
              <a:t>Line-</a:t>
            </a:r>
            <a:r>
              <a:rPr lang="fr-FR" dirty="0" err="1" smtClean="0">
                <a:solidFill>
                  <a:srgbClr val="0000FF"/>
                </a:solidFill>
              </a:rPr>
              <a:t>height</a:t>
            </a:r>
            <a:endParaRPr lang="fr-FR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Content Placeholder 36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fr-FR" u="sng" dirty="0" smtClean="0"/>
              <a:t>Font : </a:t>
            </a:r>
          </a:p>
          <a:p>
            <a:pPr>
              <a:buNone/>
            </a:pPr>
            <a:r>
              <a:rPr lang="fr-FR" dirty="0" smtClean="0"/>
              <a:t>	1. font-style	</a:t>
            </a:r>
            <a:r>
              <a:rPr lang="fr-FR" sz="2800" dirty="0" smtClean="0">
                <a:solidFill>
                  <a:srgbClr val="0000FF"/>
                </a:solidFill>
              </a:rPr>
              <a:t>(normal/</a:t>
            </a:r>
            <a:r>
              <a:rPr lang="fr-FR" sz="2800" dirty="0" err="1" smtClean="0">
                <a:solidFill>
                  <a:srgbClr val="0000FF"/>
                </a:solidFill>
              </a:rPr>
              <a:t>italic</a:t>
            </a:r>
            <a:r>
              <a:rPr lang="fr-FR" sz="2800" dirty="0" smtClean="0">
                <a:solidFill>
                  <a:srgbClr val="0000FF"/>
                </a:solidFill>
              </a:rPr>
              <a:t>/oblique/</a:t>
            </a:r>
            <a:r>
              <a:rPr lang="fr-FR" sz="2800" dirty="0" err="1" smtClean="0">
                <a:solidFill>
                  <a:srgbClr val="0000FF"/>
                </a:solidFill>
              </a:rPr>
              <a:t>inherit</a:t>
            </a:r>
            <a:r>
              <a:rPr lang="fr-FR" sz="2800" dirty="0" smtClean="0">
                <a:solidFill>
                  <a:srgbClr val="0000FF"/>
                </a:solidFill>
              </a:rPr>
              <a:t>)</a:t>
            </a:r>
            <a:endParaRPr lang="fr-FR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fr-FR" dirty="0" smtClean="0"/>
              <a:t>	2. font-variant	</a:t>
            </a:r>
            <a:r>
              <a:rPr lang="fr-FR" sz="2800" dirty="0" smtClean="0">
                <a:solidFill>
                  <a:srgbClr val="0000FF"/>
                </a:solidFill>
              </a:rPr>
              <a:t>(normal/</a:t>
            </a:r>
            <a:r>
              <a:rPr lang="fr-FR" sz="2800" dirty="0" err="1" smtClean="0">
                <a:solidFill>
                  <a:srgbClr val="0000FF"/>
                </a:solidFill>
              </a:rPr>
              <a:t>small</a:t>
            </a:r>
            <a:r>
              <a:rPr lang="fr-FR" sz="2800" dirty="0" smtClean="0">
                <a:solidFill>
                  <a:srgbClr val="0000FF"/>
                </a:solidFill>
              </a:rPr>
              <a:t>-caps)</a:t>
            </a:r>
            <a:endParaRPr lang="fr-FR" dirty="0" smtClean="0"/>
          </a:p>
          <a:p>
            <a:pPr lvl="0">
              <a:buNone/>
            </a:pPr>
            <a:r>
              <a:rPr lang="fr-FR" dirty="0" smtClean="0"/>
              <a:t>	3. font-</a:t>
            </a:r>
            <a:r>
              <a:rPr lang="fr-FR" dirty="0" err="1" smtClean="0"/>
              <a:t>weight</a:t>
            </a:r>
            <a:r>
              <a:rPr lang="fr-FR" dirty="0" smtClean="0"/>
              <a:t> 	</a:t>
            </a:r>
            <a:r>
              <a:rPr lang="fr-FR" sz="2800" dirty="0" smtClean="0">
                <a:solidFill>
                  <a:srgbClr val="0000FF"/>
                </a:solidFill>
              </a:rPr>
              <a:t>(normal/bold/</a:t>
            </a:r>
            <a:r>
              <a:rPr lang="fr-FR" sz="2800" dirty="0" err="1" smtClean="0">
                <a:solidFill>
                  <a:srgbClr val="0000FF"/>
                </a:solidFill>
              </a:rPr>
              <a:t>bolder</a:t>
            </a:r>
            <a:r>
              <a:rPr lang="fr-FR" sz="2800" dirty="0" smtClean="0">
                <a:solidFill>
                  <a:srgbClr val="0000FF"/>
                </a:solidFill>
              </a:rPr>
              <a:t>/…)</a:t>
            </a:r>
            <a:endParaRPr lang="fr-FR" dirty="0" smtClean="0"/>
          </a:p>
          <a:p>
            <a:pPr>
              <a:buNone/>
            </a:pPr>
            <a:r>
              <a:rPr lang="fr-FR" dirty="0" smtClean="0"/>
              <a:t>	4. font-size	</a:t>
            </a:r>
            <a:r>
              <a:rPr lang="fr-FR" sz="2800" dirty="0" smtClean="0">
                <a:solidFill>
                  <a:srgbClr val="0000FF"/>
                </a:solidFill>
              </a:rPr>
              <a:t>(taille ou pourcentage)</a:t>
            </a:r>
            <a:endParaRPr lang="fr-FR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fr-FR" dirty="0" smtClean="0"/>
              <a:t>	5. font-</a:t>
            </a:r>
            <a:r>
              <a:rPr lang="fr-FR" dirty="0" err="1" smtClean="0"/>
              <a:t>family</a:t>
            </a:r>
            <a:r>
              <a:rPr lang="fr-FR" dirty="0" smtClean="0"/>
              <a:t>	</a:t>
            </a:r>
            <a:r>
              <a:rPr lang="fr-FR" sz="2800" dirty="0" smtClean="0">
                <a:solidFill>
                  <a:srgbClr val="0000FF"/>
                </a:solidFill>
              </a:rPr>
              <a:t>("</a:t>
            </a:r>
            <a:r>
              <a:rPr lang="fr-FR" sz="2800" dirty="0" err="1" smtClean="0">
                <a:solidFill>
                  <a:srgbClr val="0000FF"/>
                </a:solidFill>
              </a:rPr>
              <a:t>Trebuchet</a:t>
            </a:r>
            <a:r>
              <a:rPr lang="fr-FR" sz="2800" dirty="0" smtClean="0">
                <a:solidFill>
                  <a:srgbClr val="0000FF"/>
                </a:solidFill>
              </a:rPr>
              <a:t> MS", </a:t>
            </a:r>
            <a:r>
              <a:rPr lang="fr-FR" sz="2800" dirty="0" err="1" smtClean="0">
                <a:solidFill>
                  <a:srgbClr val="0000FF"/>
                </a:solidFill>
              </a:rPr>
              <a:t>arial</a:t>
            </a:r>
            <a:r>
              <a:rPr lang="fr-FR" sz="2800" dirty="0" smtClean="0">
                <a:solidFill>
                  <a:srgbClr val="0000FF"/>
                </a:solidFill>
              </a:rPr>
              <a:t>, </a:t>
            </a:r>
            <a:r>
              <a:rPr lang="fr-FR" sz="2800" dirty="0" err="1" smtClean="0">
                <a:solidFill>
                  <a:srgbClr val="0000FF"/>
                </a:solidFill>
              </a:rPr>
              <a:t>verdana</a:t>
            </a:r>
            <a:r>
              <a:rPr lang="fr-FR" sz="2800" dirty="0" smtClean="0">
                <a:solidFill>
                  <a:srgbClr val="0000FF"/>
                </a:solidFill>
              </a:rPr>
              <a:t>, 				</a:t>
            </a:r>
            <a:r>
              <a:rPr lang="fr-FR" sz="2800" dirty="0" err="1" smtClean="0">
                <a:solidFill>
                  <a:srgbClr val="0000FF"/>
                </a:solidFill>
              </a:rPr>
              <a:t>helvetica</a:t>
            </a:r>
            <a:r>
              <a:rPr lang="fr-FR" sz="2800" dirty="0" smtClean="0">
                <a:solidFill>
                  <a:srgbClr val="0000FF"/>
                </a:solidFill>
              </a:rPr>
              <a:t>,…)</a:t>
            </a:r>
            <a:endParaRPr lang="fr-FR" dirty="0" smtClean="0"/>
          </a:p>
          <a:p>
            <a:pPr>
              <a:buNone/>
            </a:pPr>
            <a:r>
              <a:rPr lang="fr-FR" u="sng" dirty="0" smtClean="0"/>
              <a:t>Exemple :</a:t>
            </a:r>
          </a:p>
          <a:p>
            <a:pPr>
              <a:buNone/>
            </a:pPr>
            <a:r>
              <a:rPr lang="fr-FR" dirty="0" smtClean="0"/>
              <a:t>	</a:t>
            </a:r>
            <a:r>
              <a:rPr lang="fr-FR" dirty="0" smtClean="0">
                <a:solidFill>
                  <a:srgbClr val="FF0000"/>
                </a:solidFill>
              </a:rPr>
              <a:t>p </a:t>
            </a:r>
            <a:r>
              <a:rPr lang="fr-FR" dirty="0" smtClean="0"/>
              <a:t>{ font: </a:t>
            </a:r>
            <a:r>
              <a:rPr lang="fr-FR" dirty="0" smtClean="0">
                <a:solidFill>
                  <a:srgbClr val="0000FF"/>
                </a:solidFill>
              </a:rPr>
              <a:t>bold .6em </a:t>
            </a:r>
            <a:r>
              <a:rPr lang="fr-FR" dirty="0" err="1" smtClean="0">
                <a:solidFill>
                  <a:srgbClr val="0000FF"/>
                </a:solidFill>
              </a:rPr>
              <a:t>verdana</a:t>
            </a:r>
            <a:r>
              <a:rPr lang="fr-FR" dirty="0" smtClean="0"/>
              <a:t>; }</a:t>
            </a:r>
            <a:endParaRPr lang="fr-F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43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800" dirty="0" smtClean="0"/>
              <a:t>CSS : </a:t>
            </a:r>
            <a:r>
              <a:rPr lang="fr-FR" sz="2800" dirty="0" err="1" smtClean="0"/>
              <a:t>Cascading</a:t>
            </a:r>
            <a:r>
              <a:rPr lang="fr-FR" sz="2800" dirty="0" smtClean="0"/>
              <a:t> Style </a:t>
            </a:r>
            <a:r>
              <a:rPr lang="fr-FR" sz="2800" dirty="0" err="1" smtClean="0"/>
              <a:t>Sheets</a:t>
            </a:r>
            <a:endParaRPr lang="fr-FR" sz="2700" dirty="0"/>
          </a:p>
        </p:txBody>
      </p:sp>
      <p:sp>
        <p:nvSpPr>
          <p:cNvPr id="49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Typographie : propriété font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457200" y="1600201"/>
          <a:ext cx="8229600" cy="3276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45</a:t>
            </a:fld>
            <a:endParaRPr lang="en-US" dirty="0"/>
          </a:p>
        </p:txBody>
      </p:sp>
      <p:sp>
        <p:nvSpPr>
          <p:cNvPr id="43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800" dirty="0" smtClean="0"/>
              <a:t>CSS : </a:t>
            </a:r>
            <a:r>
              <a:rPr lang="fr-FR" sz="2800" dirty="0" err="1" smtClean="0"/>
              <a:t>Cascading</a:t>
            </a:r>
            <a:r>
              <a:rPr lang="fr-FR" sz="2800" dirty="0" smtClean="0"/>
              <a:t> Style </a:t>
            </a:r>
            <a:r>
              <a:rPr lang="fr-FR" sz="2800" dirty="0" err="1" smtClean="0"/>
              <a:t>Sheets</a:t>
            </a:r>
            <a:endParaRPr lang="fr-FR" sz="2700" dirty="0"/>
          </a:p>
        </p:txBody>
      </p:sp>
      <p:sp>
        <p:nvSpPr>
          <p:cNvPr id="49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Typographie : propriété </a:t>
            </a:r>
            <a:r>
              <a:rPr lang="fr-FR" sz="2000" dirty="0" err="1" smtClean="0">
                <a:solidFill>
                  <a:schemeClr val="bg1">
                    <a:lumMod val="50000"/>
                  </a:schemeClr>
                </a:solidFill>
              </a:rPr>
              <a:t>text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7200" y="5105400"/>
            <a:ext cx="8077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2400" u="sng" dirty="0" smtClean="0"/>
              <a:t>Exemple :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	a:link </a:t>
            </a:r>
            <a:r>
              <a:rPr lang="en-US" sz="2400" dirty="0" smtClean="0"/>
              <a:t>{text-decoration: </a:t>
            </a:r>
            <a:r>
              <a:rPr lang="en-US" sz="2400" dirty="0" smtClean="0">
                <a:solidFill>
                  <a:srgbClr val="0000FF"/>
                </a:solidFill>
              </a:rPr>
              <a:t>none</a:t>
            </a:r>
            <a:r>
              <a:rPr lang="en-US" sz="2400" dirty="0" smtClean="0"/>
              <a:t>; color: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;}</a:t>
            </a:r>
            <a:endParaRPr lang="fr-FR" sz="2400" dirty="0" smtClean="0"/>
          </a:p>
          <a:p>
            <a:pPr>
              <a:buNone/>
            </a:pPr>
            <a:r>
              <a:rPr lang="fr-FR" sz="2400" dirty="0" smtClean="0"/>
              <a:t>	</a:t>
            </a:r>
            <a:r>
              <a:rPr lang="en-US" sz="2400" dirty="0" smtClean="0">
                <a:solidFill>
                  <a:srgbClr val="FF0000"/>
                </a:solidFill>
              </a:rPr>
              <a:t>a:hover </a:t>
            </a:r>
            <a:r>
              <a:rPr lang="en-US" sz="2400" dirty="0" smtClean="0"/>
              <a:t>{text-transform: </a:t>
            </a:r>
            <a:r>
              <a:rPr lang="en-US" sz="2400" dirty="0" smtClean="0">
                <a:solidFill>
                  <a:srgbClr val="0000FF"/>
                </a:solidFill>
              </a:rPr>
              <a:t>uppercase</a:t>
            </a:r>
            <a:r>
              <a:rPr lang="en-US" sz="2400" dirty="0" smtClean="0"/>
              <a:t>; color: </a:t>
            </a:r>
            <a:r>
              <a:rPr lang="en-US" sz="2400" dirty="0" smtClean="0">
                <a:solidFill>
                  <a:srgbClr val="0000FF"/>
                </a:solidFill>
              </a:rPr>
              <a:t>green</a:t>
            </a:r>
            <a:r>
              <a:rPr lang="en-US" sz="2400" dirty="0" smtClean="0"/>
              <a:t>;}</a:t>
            </a:r>
            <a:endParaRPr lang="fr-FR" sz="2400" dirty="0"/>
          </a:p>
        </p:txBody>
      </p:sp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153400" y="5257800"/>
            <a:ext cx="400050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1" name="Straight Arrow Connector 10"/>
          <p:cNvCxnSpPr/>
          <p:nvPr/>
        </p:nvCxnSpPr>
        <p:spPr>
          <a:xfrm rot="5400000">
            <a:off x="8192294" y="5752306"/>
            <a:ext cx="381000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683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077200" y="6019800"/>
            <a:ext cx="590550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</p:nvPr>
        </p:nvGraphicFramePr>
        <p:xfrm>
          <a:off x="457200" y="1600201"/>
          <a:ext cx="37338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43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800" dirty="0" smtClean="0"/>
              <a:t>CSS : </a:t>
            </a:r>
            <a:r>
              <a:rPr lang="fr-FR" sz="2800" dirty="0" err="1" smtClean="0"/>
              <a:t>Cascading</a:t>
            </a:r>
            <a:r>
              <a:rPr lang="fr-FR" sz="2800" dirty="0" smtClean="0"/>
              <a:t> Style </a:t>
            </a:r>
            <a:r>
              <a:rPr lang="fr-FR" sz="2800" dirty="0" err="1" smtClean="0"/>
              <a:t>Sheets</a:t>
            </a:r>
            <a:endParaRPr lang="fr-FR" sz="2700" dirty="0"/>
          </a:p>
        </p:txBody>
      </p:sp>
      <p:sp>
        <p:nvSpPr>
          <p:cNvPr id="49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Les bordures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2709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48200" y="1495425"/>
            <a:ext cx="4219575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</p:nvPr>
        </p:nvGraphicFramePr>
        <p:xfrm>
          <a:off x="457200" y="1600201"/>
          <a:ext cx="37338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43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800" dirty="0" smtClean="0"/>
              <a:t>CSS : </a:t>
            </a:r>
            <a:r>
              <a:rPr lang="fr-FR" sz="2800" dirty="0" err="1" smtClean="0"/>
              <a:t>Cascading</a:t>
            </a:r>
            <a:r>
              <a:rPr lang="fr-FR" sz="2800" dirty="0" smtClean="0"/>
              <a:t> Style </a:t>
            </a:r>
            <a:r>
              <a:rPr lang="fr-FR" sz="2800" dirty="0" err="1" smtClean="0"/>
              <a:t>Sheets</a:t>
            </a:r>
            <a:endParaRPr lang="fr-FR" sz="2700" dirty="0"/>
          </a:p>
        </p:txBody>
      </p:sp>
      <p:sp>
        <p:nvSpPr>
          <p:cNvPr id="49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Exemple : affichage de paragraphes délimités par un trait vertical rouge à droite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371975" y="2362200"/>
            <a:ext cx="4772025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</p:nvPr>
        </p:nvGraphicFramePr>
        <p:xfrm>
          <a:off x="228600" y="1600201"/>
          <a:ext cx="37338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43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800" dirty="0" smtClean="0"/>
              <a:t>CSS : </a:t>
            </a:r>
            <a:r>
              <a:rPr lang="fr-FR" sz="2800" dirty="0" err="1" smtClean="0"/>
              <a:t>Cascading</a:t>
            </a:r>
            <a:r>
              <a:rPr lang="fr-FR" sz="2800" dirty="0" smtClean="0"/>
              <a:t> Style </a:t>
            </a:r>
            <a:r>
              <a:rPr lang="fr-FR" sz="2800" dirty="0" err="1" smtClean="0"/>
              <a:t>Sheets</a:t>
            </a:r>
            <a:endParaRPr lang="fr-FR" sz="2700" dirty="0"/>
          </a:p>
        </p:txBody>
      </p:sp>
      <p:sp>
        <p:nvSpPr>
          <p:cNvPr id="49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Arrière plan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3733800" y="4114800"/>
            <a:ext cx="533400" cy="3810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86250" y="1524000"/>
            <a:ext cx="4857750" cy="2571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cxnSp>
        <p:nvCxnSpPr>
          <p:cNvPr id="15" name="Straight Arrow Connector 14"/>
          <p:cNvCxnSpPr/>
          <p:nvPr/>
        </p:nvCxnSpPr>
        <p:spPr>
          <a:xfrm rot="16200000" flipV="1">
            <a:off x="3200400" y="4419600"/>
            <a:ext cx="1219200" cy="10668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36"/>
          <p:cNvSpPr txBox="1">
            <a:spLocks/>
          </p:cNvSpPr>
          <p:nvPr/>
        </p:nvSpPr>
        <p:spPr>
          <a:xfrm>
            <a:off x="4419600" y="5257800"/>
            <a:ext cx="4038600" cy="6858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r>
              <a:rPr kumimoji="0" lang="fr-FR" sz="3200" b="0" i="0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Pas de </a:t>
            </a:r>
            <a:r>
              <a:rPr kumimoji="0" lang="fr-FR" sz="32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guillements</a:t>
            </a:r>
            <a:r>
              <a:rPr kumimoji="0" lang="fr-FR" sz="3200" b="0" i="0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fr-FR" sz="3200" b="0" i="0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</p:nvPr>
        </p:nvGraphicFramePr>
        <p:xfrm>
          <a:off x="228600" y="1600201"/>
          <a:ext cx="37338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43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800" dirty="0" smtClean="0"/>
              <a:t>CSS : </a:t>
            </a:r>
            <a:r>
              <a:rPr lang="fr-FR" sz="2800" dirty="0" err="1" smtClean="0"/>
              <a:t>Cascading</a:t>
            </a:r>
            <a:r>
              <a:rPr lang="fr-FR" sz="2800" dirty="0" smtClean="0"/>
              <a:t> Style </a:t>
            </a:r>
            <a:r>
              <a:rPr lang="fr-FR" sz="2800" dirty="0" err="1" smtClean="0"/>
              <a:t>Sheets</a:t>
            </a:r>
            <a:endParaRPr lang="fr-FR" sz="2700" dirty="0"/>
          </a:p>
        </p:txBody>
      </p:sp>
      <p:sp>
        <p:nvSpPr>
          <p:cNvPr id="49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Arrière plan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Content Placeholder 36"/>
          <p:cNvSpPr txBox="1">
            <a:spLocks/>
          </p:cNvSpPr>
          <p:nvPr/>
        </p:nvSpPr>
        <p:spPr>
          <a:xfrm>
            <a:off x="4648200" y="1600201"/>
            <a:ext cx="4038600" cy="137159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r>
              <a:rPr kumimoji="0" lang="fr-FR" sz="3200" b="0" i="0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 0 : </a:t>
            </a:r>
            <a:r>
              <a:rPr kumimoji="0" lang="fr-FR" sz="3200" b="0" i="0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left</a:t>
            </a:r>
            <a:r>
              <a:rPr kumimoji="0" lang="fr-FR" sz="3200" b="0" i="0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top</a:t>
            </a:r>
          </a:p>
          <a:p>
            <a:pPr marL="342900" indent="-342900">
              <a:spcBef>
                <a:spcPct val="20000"/>
              </a:spcBef>
              <a:buSzPct val="60000"/>
            </a:pPr>
            <a:r>
              <a:rPr lang="fr-FR" sz="3200" dirty="0" smtClean="0"/>
              <a:t>50% 50% : center </a:t>
            </a:r>
            <a:r>
              <a:rPr lang="fr-FR" sz="3200" dirty="0" err="1" smtClean="0"/>
              <a:t>center</a:t>
            </a:r>
            <a:endParaRPr lang="fr-FR" sz="3200" dirty="0" smtClean="0"/>
          </a:p>
          <a:p>
            <a:pPr marL="342900" indent="-342900">
              <a:spcBef>
                <a:spcPct val="20000"/>
              </a:spcBef>
              <a:buSzPct val="60000"/>
            </a:pPr>
            <a:r>
              <a:rPr lang="fr-FR" sz="3200" dirty="0" smtClean="0"/>
              <a:t>100% 100% : right </a:t>
            </a:r>
            <a:r>
              <a:rPr lang="fr-FR" sz="3200" dirty="0" err="1" smtClean="0"/>
              <a:t>bottom</a:t>
            </a:r>
            <a:endParaRPr kumimoji="0" lang="fr-FR" sz="3200" b="0" i="0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rot="5400000" flipH="1" flipV="1">
            <a:off x="3162300" y="3390900"/>
            <a:ext cx="1905000" cy="10668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50</a:t>
            </a:fld>
            <a:endParaRPr lang="en-US"/>
          </a:p>
        </p:txBody>
      </p:sp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676400"/>
            <a:ext cx="1933575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9800" y="1524000"/>
            <a:ext cx="6686550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800" dirty="0" smtClean="0"/>
              <a:t>CSS : </a:t>
            </a:r>
            <a:r>
              <a:rPr lang="fr-FR" sz="2800" dirty="0" err="1" smtClean="0"/>
              <a:t>Cascading</a:t>
            </a:r>
            <a:r>
              <a:rPr lang="fr-FR" sz="2800" dirty="0" smtClean="0"/>
              <a:t> Style </a:t>
            </a:r>
            <a:r>
              <a:rPr lang="fr-FR" sz="2800" dirty="0" err="1" smtClean="0"/>
              <a:t>Sheets</a:t>
            </a:r>
            <a:endParaRPr lang="fr-FR" sz="2700" dirty="0"/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Background-position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577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00200" y="2971800"/>
            <a:ext cx="5610225" cy="338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</p:nvPr>
        </p:nvGraphicFramePr>
        <p:xfrm>
          <a:off x="228600" y="1600201"/>
          <a:ext cx="37338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51</a:t>
            </a:fld>
            <a:endParaRPr lang="en-US"/>
          </a:p>
        </p:txBody>
      </p:sp>
      <p:sp>
        <p:nvSpPr>
          <p:cNvPr id="43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800" dirty="0" smtClean="0"/>
              <a:t>CSS : </a:t>
            </a:r>
            <a:r>
              <a:rPr lang="fr-FR" sz="2800" dirty="0" err="1" smtClean="0"/>
              <a:t>Cascading</a:t>
            </a:r>
            <a:r>
              <a:rPr lang="fr-FR" sz="2800" dirty="0" smtClean="0"/>
              <a:t> Style </a:t>
            </a:r>
            <a:r>
              <a:rPr lang="fr-FR" sz="2800" dirty="0" err="1" smtClean="0"/>
              <a:t>Sheets</a:t>
            </a:r>
            <a:endParaRPr lang="fr-FR" sz="2700" dirty="0"/>
          </a:p>
        </p:txBody>
      </p:sp>
      <p:sp>
        <p:nvSpPr>
          <p:cNvPr id="49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Arrière plan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2" name="Content Placeholder 10"/>
          <p:cNvGraphicFramePr>
            <a:graphicFrameLocks/>
          </p:cNvGraphicFramePr>
          <p:nvPr/>
        </p:nvGraphicFramePr>
        <p:xfrm>
          <a:off x="4343400" y="1676400"/>
          <a:ext cx="3733800" cy="121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648200" y="3276600"/>
            <a:ext cx="3829050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3"/>
          <p:cNvSpPr/>
          <p:nvPr/>
        </p:nvSpPr>
        <p:spPr>
          <a:xfrm>
            <a:off x="0" y="6396335"/>
            <a:ext cx="7543800" cy="461665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fr-FR" sz="2400" u="sng" dirty="0" smtClean="0"/>
              <a:t>background</a:t>
            </a:r>
            <a:r>
              <a:rPr lang="fr-FR" sz="2400" dirty="0" smtClean="0"/>
              <a:t>: </a:t>
            </a:r>
            <a:r>
              <a:rPr lang="fr-FR" sz="2400" dirty="0" err="1" smtClean="0"/>
              <a:t>color</a:t>
            </a:r>
            <a:r>
              <a:rPr lang="fr-FR" sz="2400" dirty="0" smtClean="0"/>
              <a:t>/image/</a:t>
            </a:r>
            <a:r>
              <a:rPr lang="fr-FR" sz="2400" dirty="0" err="1" smtClean="0"/>
              <a:t>repeat</a:t>
            </a:r>
            <a:r>
              <a:rPr lang="fr-FR" sz="2400" dirty="0" smtClean="0"/>
              <a:t>/</a:t>
            </a:r>
            <a:r>
              <a:rPr lang="fr-FR" sz="2400" dirty="0" err="1" smtClean="0"/>
              <a:t>attachment</a:t>
            </a:r>
            <a:r>
              <a:rPr lang="fr-FR" sz="2400" dirty="0" smtClean="0"/>
              <a:t>/position</a:t>
            </a:r>
            <a:endParaRPr lang="fr-FR" sz="2000" dirty="0"/>
          </a:p>
        </p:txBody>
      </p:sp>
      <p:sp>
        <p:nvSpPr>
          <p:cNvPr id="15" name="Rectangle 14"/>
          <p:cNvSpPr/>
          <p:nvPr/>
        </p:nvSpPr>
        <p:spPr>
          <a:xfrm>
            <a:off x="0" y="6019800"/>
            <a:ext cx="2286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Propriété raccourcie :</a:t>
            </a:r>
            <a:endParaRPr lang="fr-FR" dirty="0"/>
          </a:p>
        </p:txBody>
      </p:sp>
      <p:cxnSp>
        <p:nvCxnSpPr>
          <p:cNvPr id="17" name="Straight Arrow Connector 16"/>
          <p:cNvCxnSpPr/>
          <p:nvPr/>
        </p:nvCxnSpPr>
        <p:spPr>
          <a:xfrm rot="5400000" flipH="1" flipV="1">
            <a:off x="4876800" y="6248400"/>
            <a:ext cx="381000" cy="2286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5257800" y="5943600"/>
            <a:ext cx="2286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solidFill>
                  <a:srgbClr val="0000FF"/>
                </a:solidFill>
              </a:rPr>
              <a:t>scroll/</a:t>
            </a:r>
            <a:r>
              <a:rPr lang="fr-FR" dirty="0" err="1" smtClean="0">
                <a:solidFill>
                  <a:srgbClr val="0000FF"/>
                </a:solidFill>
              </a:rPr>
              <a:t>fixed</a:t>
            </a:r>
            <a:endParaRPr lang="fr-FR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20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2286000" y="4648200"/>
            <a:ext cx="3657600" cy="12192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52</a:t>
            </a:fld>
            <a:endParaRPr lang="en-US"/>
          </a:p>
        </p:txBody>
      </p:sp>
      <p:sp>
        <p:nvSpPr>
          <p:cNvPr id="43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800" dirty="0" smtClean="0"/>
              <a:t>CSS : </a:t>
            </a:r>
            <a:r>
              <a:rPr lang="fr-FR" sz="2800" dirty="0" err="1" smtClean="0"/>
              <a:t>Cascading</a:t>
            </a:r>
            <a:r>
              <a:rPr lang="fr-FR" sz="2800" dirty="0" smtClean="0"/>
              <a:t> Style </a:t>
            </a:r>
            <a:r>
              <a:rPr lang="fr-FR" sz="2800" dirty="0" err="1" smtClean="0"/>
              <a:t>Sheets</a:t>
            </a:r>
            <a:endParaRPr lang="fr-FR" sz="2700" dirty="0"/>
          </a:p>
        </p:txBody>
      </p:sp>
      <p:sp>
        <p:nvSpPr>
          <p:cNvPr id="49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Positionnement et dimensionnement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3" name="Content Placeholder 12"/>
          <p:cNvGraphicFramePr>
            <a:graphicFrameLocks noGrp="1"/>
          </p:cNvGraphicFramePr>
          <p:nvPr>
            <p:ph idx="1"/>
          </p:nvPr>
        </p:nvGraphicFramePr>
        <p:xfrm>
          <a:off x="457200" y="1600201"/>
          <a:ext cx="8229600" cy="205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Content Placeholder 36"/>
          <p:cNvSpPr txBox="1">
            <a:spLocks/>
          </p:cNvSpPr>
          <p:nvPr/>
        </p:nvSpPr>
        <p:spPr>
          <a:xfrm>
            <a:off x="457200" y="3810000"/>
            <a:ext cx="7848600" cy="6858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r>
              <a:rPr lang="fr-FR" sz="3200" u="sng" dirty="0" smtClean="0"/>
              <a:t>Dimensions des balises blocs </a:t>
            </a:r>
            <a:r>
              <a:rPr lang="fr-FR" sz="3200" u="sng" dirty="0" smtClean="0"/>
              <a:t>:</a:t>
            </a:r>
            <a:endParaRPr kumimoji="0" lang="fr-FR" sz="32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438400" y="4800600"/>
            <a:ext cx="3352800" cy="914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2590800" y="4953000"/>
            <a:ext cx="30480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Contenu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21" name="Content Placeholder 36"/>
          <p:cNvSpPr txBox="1">
            <a:spLocks/>
          </p:cNvSpPr>
          <p:nvPr/>
        </p:nvSpPr>
        <p:spPr>
          <a:xfrm>
            <a:off x="6324600" y="5105400"/>
            <a:ext cx="1676400" cy="6858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 fontScale="6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r>
              <a:rPr lang="fr-FR" sz="2800" dirty="0" err="1" smtClean="0">
                <a:solidFill>
                  <a:srgbClr val="0000FF"/>
                </a:solidFill>
              </a:rPr>
              <a:t>Margin</a:t>
            </a:r>
            <a:r>
              <a:rPr lang="fr-FR" sz="2800" dirty="0" smtClean="0">
                <a:solidFill>
                  <a:srgbClr val="0000FF"/>
                </a:solidFill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r>
              <a:rPr lang="fr-FR" sz="2800" dirty="0" smtClean="0">
                <a:solidFill>
                  <a:srgbClr val="0000FF"/>
                </a:solidFill>
              </a:rPr>
              <a:t>marge externe</a:t>
            </a:r>
            <a:endParaRPr kumimoji="0" lang="fr-FR" sz="2800" b="0" i="0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 rot="10800000">
            <a:off x="5867400" y="5334000"/>
            <a:ext cx="457200" cy="1588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ontent Placeholder 36"/>
          <p:cNvSpPr txBox="1">
            <a:spLocks/>
          </p:cNvSpPr>
          <p:nvPr/>
        </p:nvSpPr>
        <p:spPr>
          <a:xfrm>
            <a:off x="6324600" y="4343400"/>
            <a:ext cx="1676400" cy="6858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r>
              <a:rPr lang="fr-FR" sz="2800" dirty="0" err="1" smtClean="0">
                <a:solidFill>
                  <a:srgbClr val="0000FF"/>
                </a:solidFill>
              </a:rPr>
              <a:t>Padding</a:t>
            </a:r>
            <a:r>
              <a:rPr lang="fr-FR" sz="2800" dirty="0" smtClean="0">
                <a:solidFill>
                  <a:srgbClr val="0000FF"/>
                </a:solidFill>
              </a:rPr>
              <a:t> 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r>
              <a:rPr lang="fr-FR" sz="2800" dirty="0" smtClean="0">
                <a:solidFill>
                  <a:srgbClr val="0000FF"/>
                </a:solidFill>
              </a:rPr>
              <a:t>marge interne</a:t>
            </a:r>
            <a:endParaRPr kumimoji="0" lang="fr-FR" sz="2800" b="0" i="0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 rot="10800000" flipV="1">
            <a:off x="5715000" y="4648200"/>
            <a:ext cx="609600" cy="30480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16200000" flipV="1">
            <a:off x="5791200" y="5715000"/>
            <a:ext cx="304800" cy="3048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ontent Placeholder 36"/>
          <p:cNvSpPr txBox="1">
            <a:spLocks/>
          </p:cNvSpPr>
          <p:nvPr/>
        </p:nvSpPr>
        <p:spPr>
          <a:xfrm>
            <a:off x="6096000" y="5791200"/>
            <a:ext cx="1295400" cy="5334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r>
              <a:rPr lang="fr-FR" sz="2800" dirty="0" smtClean="0"/>
              <a:t>border</a:t>
            </a:r>
            <a:endParaRPr kumimoji="0" lang="fr-FR" sz="28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2438400" y="6096000"/>
            <a:ext cx="3352800" cy="1588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Content Placeholder 36"/>
          <p:cNvSpPr txBox="1">
            <a:spLocks/>
          </p:cNvSpPr>
          <p:nvPr/>
        </p:nvSpPr>
        <p:spPr>
          <a:xfrm>
            <a:off x="3505200" y="6172200"/>
            <a:ext cx="9144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r>
              <a:rPr lang="fr-FR" sz="2800" dirty="0" err="1" smtClean="0">
                <a:solidFill>
                  <a:schemeClr val="accent1"/>
                </a:solidFill>
              </a:rPr>
              <a:t>width</a:t>
            </a:r>
            <a:endParaRPr kumimoji="0" lang="fr-FR" sz="2800" b="0" i="0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419600" y="6400800"/>
            <a:ext cx="6858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9" name="Straight Arrow Connector 38"/>
          <p:cNvCxnSpPr/>
          <p:nvPr/>
        </p:nvCxnSpPr>
        <p:spPr>
          <a:xfrm rot="5400000" flipH="1" flipV="1">
            <a:off x="1600200" y="5257800"/>
            <a:ext cx="914400" cy="1588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Content Placeholder 36"/>
          <p:cNvSpPr txBox="1">
            <a:spLocks/>
          </p:cNvSpPr>
          <p:nvPr/>
        </p:nvSpPr>
        <p:spPr>
          <a:xfrm>
            <a:off x="838200" y="5029200"/>
            <a:ext cx="9906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r>
              <a:rPr lang="fr-FR" sz="2800" dirty="0" err="1" smtClean="0">
                <a:solidFill>
                  <a:schemeClr val="accent1"/>
                </a:solidFill>
              </a:rPr>
              <a:t>height</a:t>
            </a:r>
            <a:endParaRPr kumimoji="0" lang="fr-FR" sz="2800" b="0" i="0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ontent Placeholder 41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743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2400" dirty="0" smtClean="0"/>
              <a:t>Considérons le texte html suivant :</a:t>
            </a:r>
          </a:p>
          <a:p>
            <a:pPr marL="342900" lvl="1" indent="-342900">
              <a:buNone/>
            </a:pPr>
            <a:r>
              <a:rPr lang="fr-FR" sz="2000" dirty="0" smtClean="0">
                <a:solidFill>
                  <a:srgbClr val="0000FF"/>
                </a:solidFill>
              </a:rPr>
              <a:t>&lt;</a:t>
            </a:r>
            <a:r>
              <a:rPr lang="fr-FR" sz="2000" dirty="0" err="1" smtClean="0">
                <a:solidFill>
                  <a:srgbClr val="0000FF"/>
                </a:solidFill>
              </a:rPr>
              <a:t>div</a:t>
            </a:r>
            <a:r>
              <a:rPr lang="fr-FR" sz="2000" dirty="0" smtClean="0">
                <a:solidFill>
                  <a:srgbClr val="0000FF"/>
                </a:solidFill>
              </a:rPr>
              <a:t>&gt;</a:t>
            </a:r>
          </a:p>
          <a:p>
            <a:pPr marL="342900" lvl="1" indent="-342900">
              <a:buNone/>
            </a:pPr>
            <a:r>
              <a:rPr lang="fr-FR" sz="2000" dirty="0" smtClean="0">
                <a:solidFill>
                  <a:srgbClr val="0000FF"/>
                </a:solidFill>
              </a:rPr>
              <a:t>	&lt;h1&gt;</a:t>
            </a:r>
            <a:r>
              <a:rPr lang="fr-FR" sz="2000" dirty="0" smtClean="0"/>
              <a:t>Un titre évocateur</a:t>
            </a:r>
            <a:r>
              <a:rPr lang="fr-FR" sz="2000" dirty="0" smtClean="0">
                <a:solidFill>
                  <a:srgbClr val="0000FF"/>
                </a:solidFill>
              </a:rPr>
              <a:t>&lt;/h1&gt;</a:t>
            </a:r>
          </a:p>
          <a:p>
            <a:pPr marL="342900" lvl="1" indent="-342900">
              <a:buNone/>
            </a:pPr>
            <a:r>
              <a:rPr lang="fr-FR" sz="2000" dirty="0" smtClean="0">
                <a:solidFill>
                  <a:srgbClr val="0000FF"/>
                </a:solidFill>
              </a:rPr>
              <a:t>	&lt;p&gt;</a:t>
            </a:r>
            <a:r>
              <a:rPr lang="fr-FR" sz="2000" dirty="0" smtClean="0"/>
              <a:t>Un petit texte en rapport avec le titre principal</a:t>
            </a:r>
            <a:r>
              <a:rPr lang="fr-FR" sz="2000" dirty="0" smtClean="0">
                <a:solidFill>
                  <a:srgbClr val="0000FF"/>
                </a:solidFill>
              </a:rPr>
              <a:t>&lt;/p&gt;</a:t>
            </a:r>
          </a:p>
          <a:p>
            <a:pPr marL="342900" lvl="1" indent="-342900">
              <a:buNone/>
            </a:pPr>
            <a:r>
              <a:rPr lang="fr-FR" sz="2000" dirty="0" smtClean="0">
                <a:solidFill>
                  <a:srgbClr val="0000FF"/>
                </a:solidFill>
              </a:rPr>
              <a:t>	&lt;h2&gt;</a:t>
            </a:r>
            <a:r>
              <a:rPr lang="fr-FR" sz="2000" dirty="0" smtClean="0"/>
              <a:t>Un sous-titre </a:t>
            </a:r>
            <a:r>
              <a:rPr lang="fr-FR" sz="2000" dirty="0" smtClean="0">
                <a:solidFill>
                  <a:srgbClr val="0000FF"/>
                </a:solidFill>
              </a:rPr>
              <a:t>&lt;/h2&gt;</a:t>
            </a:r>
          </a:p>
          <a:p>
            <a:pPr marL="342900" lvl="1" indent="-342900">
              <a:buNone/>
            </a:pPr>
            <a:r>
              <a:rPr lang="fr-FR" sz="2000" dirty="0" smtClean="0">
                <a:solidFill>
                  <a:srgbClr val="0000FF"/>
                </a:solidFill>
              </a:rPr>
              <a:t>	&lt;p&gt;</a:t>
            </a:r>
            <a:r>
              <a:rPr lang="fr-FR" sz="2000" dirty="0" smtClean="0"/>
              <a:t>Un second paragraphe avec des </a:t>
            </a:r>
            <a:r>
              <a:rPr lang="fr-FR" sz="2000" dirty="0" smtClean="0">
                <a:solidFill>
                  <a:srgbClr val="0000FF"/>
                </a:solidFill>
              </a:rPr>
              <a:t>&lt;</a:t>
            </a:r>
            <a:r>
              <a:rPr lang="fr-FR" sz="2000" dirty="0" err="1" smtClean="0">
                <a:solidFill>
                  <a:srgbClr val="0000FF"/>
                </a:solidFill>
              </a:rPr>
              <a:t>em</a:t>
            </a:r>
            <a:r>
              <a:rPr lang="fr-FR" sz="2000" dirty="0" smtClean="0">
                <a:solidFill>
                  <a:srgbClr val="0000FF"/>
                </a:solidFill>
              </a:rPr>
              <a:t>&gt;</a:t>
            </a:r>
            <a:r>
              <a:rPr lang="fr-FR" sz="2000" dirty="0" smtClean="0"/>
              <a:t>mots importants</a:t>
            </a:r>
            <a:r>
              <a:rPr lang="fr-FR" sz="2000" dirty="0" smtClean="0">
                <a:solidFill>
                  <a:srgbClr val="0000FF"/>
                </a:solidFill>
              </a:rPr>
              <a:t>&lt;/</a:t>
            </a:r>
            <a:r>
              <a:rPr lang="fr-FR" sz="2000" dirty="0" err="1" smtClean="0">
                <a:solidFill>
                  <a:srgbClr val="0000FF"/>
                </a:solidFill>
              </a:rPr>
              <a:t>em</a:t>
            </a:r>
            <a:r>
              <a:rPr lang="fr-FR" sz="2000" dirty="0" smtClean="0">
                <a:solidFill>
                  <a:srgbClr val="0000FF"/>
                </a:solidFill>
              </a:rPr>
              <a:t>&gt;</a:t>
            </a:r>
            <a:r>
              <a:rPr lang="fr-FR" sz="2000" dirty="0" smtClean="0"/>
              <a:t>.</a:t>
            </a:r>
            <a:r>
              <a:rPr lang="fr-FR" sz="2000" dirty="0" smtClean="0">
                <a:solidFill>
                  <a:srgbClr val="0000FF"/>
                </a:solidFill>
              </a:rPr>
              <a:t>&lt;/p&gt;</a:t>
            </a:r>
          </a:p>
          <a:p>
            <a:pPr>
              <a:buNone/>
            </a:pPr>
            <a:r>
              <a:rPr lang="fr-FR" sz="2000" dirty="0" smtClean="0">
                <a:solidFill>
                  <a:srgbClr val="0000FF"/>
                </a:solidFill>
              </a:rPr>
              <a:t>&lt;/</a:t>
            </a:r>
            <a:r>
              <a:rPr lang="fr-FR" sz="2000" dirty="0" err="1" smtClean="0">
                <a:solidFill>
                  <a:srgbClr val="0000FF"/>
                </a:solidFill>
              </a:rPr>
              <a:t>div</a:t>
            </a:r>
            <a:r>
              <a:rPr lang="fr-FR" sz="2000" dirty="0" smtClean="0">
                <a:solidFill>
                  <a:srgbClr val="0000FF"/>
                </a:solidFill>
              </a:rPr>
              <a:t>&gt;</a:t>
            </a:r>
          </a:p>
          <a:p>
            <a:pPr marL="342900" lvl="1" indent="-342900"/>
            <a:endParaRPr lang="fr-FR" sz="2000" dirty="0" smtClean="0">
              <a:solidFill>
                <a:srgbClr val="0000FF"/>
              </a:solidFill>
            </a:endParaRPr>
          </a:p>
          <a:p>
            <a:pPr marL="342900" lvl="1" indent="-342900"/>
            <a:endParaRPr lang="fr-FR" sz="2000" dirty="0" smtClean="0">
              <a:solidFill>
                <a:srgbClr val="0000FF"/>
              </a:solidFill>
            </a:endParaRPr>
          </a:p>
          <a:p>
            <a:pPr>
              <a:buNone/>
            </a:pPr>
            <a:endParaRPr lang="fr-FR" sz="2000" dirty="0">
              <a:solidFill>
                <a:srgbClr val="0000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53</a:t>
            </a:fld>
            <a:endParaRPr lang="en-US"/>
          </a:p>
        </p:txBody>
      </p:sp>
      <p:sp>
        <p:nvSpPr>
          <p:cNvPr id="43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800" dirty="0" smtClean="0"/>
              <a:t>CSS : </a:t>
            </a:r>
            <a:r>
              <a:rPr lang="fr-FR" sz="2800" dirty="0" err="1" smtClean="0"/>
              <a:t>Cascading</a:t>
            </a:r>
            <a:r>
              <a:rPr lang="fr-FR" sz="2800" dirty="0" smtClean="0"/>
              <a:t> Style </a:t>
            </a:r>
            <a:r>
              <a:rPr lang="fr-FR" sz="2800" dirty="0" err="1" smtClean="0"/>
              <a:t>Sheets</a:t>
            </a:r>
            <a:endParaRPr lang="fr-FR" sz="2700" dirty="0"/>
          </a:p>
        </p:txBody>
      </p:sp>
      <p:sp>
        <p:nvSpPr>
          <p:cNvPr id="49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Ancêtres, parents, enfants et frères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419600" y="6400800"/>
            <a:ext cx="6858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fr-FR" dirty="0" smtClean="0"/>
              <a:t>IC3 : cours 1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33400" y="4267200"/>
            <a:ext cx="74676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2800" dirty="0" smtClean="0"/>
              <a:t>On a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fr-FR" sz="2400" dirty="0" smtClean="0">
                <a:solidFill>
                  <a:srgbClr val="0000FF"/>
                </a:solidFill>
              </a:rPr>
              <a:t>&lt;</a:t>
            </a:r>
            <a:r>
              <a:rPr lang="fr-FR" sz="2400" dirty="0" err="1" smtClean="0">
                <a:solidFill>
                  <a:srgbClr val="0000FF"/>
                </a:solidFill>
              </a:rPr>
              <a:t>div</a:t>
            </a:r>
            <a:r>
              <a:rPr lang="fr-FR" sz="2400" dirty="0" smtClean="0">
                <a:solidFill>
                  <a:srgbClr val="0000FF"/>
                </a:solidFill>
              </a:rPr>
              <a:t>&gt; </a:t>
            </a:r>
            <a:r>
              <a:rPr lang="fr-FR" sz="2400" dirty="0" smtClean="0">
                <a:solidFill>
                  <a:srgbClr val="FF0000"/>
                </a:solidFill>
              </a:rPr>
              <a:t>parent</a:t>
            </a:r>
            <a:r>
              <a:rPr lang="fr-FR" sz="2400" dirty="0" smtClean="0">
                <a:solidFill>
                  <a:srgbClr val="0000FF"/>
                </a:solidFill>
              </a:rPr>
              <a:t> </a:t>
            </a:r>
            <a:r>
              <a:rPr lang="fr-FR" sz="2400" dirty="0" smtClean="0"/>
              <a:t>de</a:t>
            </a:r>
            <a:r>
              <a:rPr lang="fr-FR" sz="2400" dirty="0" smtClean="0">
                <a:solidFill>
                  <a:srgbClr val="0000FF"/>
                </a:solidFill>
              </a:rPr>
              <a:t> &lt;h1&gt;&lt;h2&gt;&lt;p&gt;&lt;p&gt;</a:t>
            </a:r>
            <a:r>
              <a:rPr lang="fr-FR" sz="2400" dirty="0" smtClean="0"/>
              <a:t>, </a:t>
            </a:r>
            <a:r>
              <a:rPr lang="fr-FR" sz="2400" dirty="0" smtClean="0">
                <a:solidFill>
                  <a:srgbClr val="FF0000"/>
                </a:solidFill>
              </a:rPr>
              <a:t>ancêtre</a:t>
            </a:r>
            <a:r>
              <a:rPr lang="fr-FR" sz="2400" dirty="0" smtClean="0"/>
              <a:t> de </a:t>
            </a:r>
            <a:r>
              <a:rPr lang="fr-FR" sz="2400" dirty="0" smtClean="0">
                <a:solidFill>
                  <a:srgbClr val="0000FF"/>
                </a:solidFill>
              </a:rPr>
              <a:t>&lt;</a:t>
            </a:r>
            <a:r>
              <a:rPr lang="fr-FR" sz="2400" dirty="0" err="1" smtClean="0">
                <a:solidFill>
                  <a:srgbClr val="0000FF"/>
                </a:solidFill>
              </a:rPr>
              <a:t>em</a:t>
            </a:r>
            <a:r>
              <a:rPr lang="fr-FR" sz="2400" dirty="0" smtClean="0">
                <a:solidFill>
                  <a:srgbClr val="0000FF"/>
                </a:solidFill>
              </a:rPr>
              <a:t>&gt;</a:t>
            </a:r>
            <a:r>
              <a:rPr lang="fr-FR" sz="2400" dirty="0" smtClean="0"/>
              <a:t> 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fr-FR" sz="2400" dirty="0" smtClean="0">
                <a:solidFill>
                  <a:srgbClr val="0000FF"/>
                </a:solidFill>
              </a:rPr>
              <a:t>&lt;h1&gt;,&lt;h2&gt;,&lt;p&gt;, </a:t>
            </a:r>
            <a:r>
              <a:rPr lang="fr-FR" sz="2400" dirty="0" smtClean="0"/>
              <a:t>et</a:t>
            </a:r>
            <a:r>
              <a:rPr lang="fr-FR" sz="2400" dirty="0" smtClean="0">
                <a:solidFill>
                  <a:srgbClr val="0000FF"/>
                </a:solidFill>
              </a:rPr>
              <a:t> &lt;p&gt; </a:t>
            </a:r>
            <a:r>
              <a:rPr lang="fr-FR" sz="2400" dirty="0" smtClean="0"/>
              <a:t>sont </a:t>
            </a:r>
            <a:r>
              <a:rPr lang="fr-FR" sz="2400" dirty="0" smtClean="0">
                <a:solidFill>
                  <a:srgbClr val="FF0000"/>
                </a:solidFill>
              </a:rPr>
              <a:t>frères</a:t>
            </a:r>
            <a:r>
              <a:rPr lang="fr-FR" sz="2400" dirty="0" smtClean="0"/>
              <a:t> </a:t>
            </a:r>
            <a:endParaRPr lang="fr-FR" sz="2400" dirty="0" smtClean="0">
              <a:solidFill>
                <a:srgbClr val="0000FF"/>
              </a:solidFill>
            </a:endParaRPr>
          </a:p>
          <a:p>
            <a:pPr marL="342900" lvl="1" indent="-342900">
              <a:buFont typeface="Arial" pitchFamily="34" charset="0"/>
              <a:buChar char="•"/>
            </a:pPr>
            <a:r>
              <a:rPr lang="fr-FR" sz="2400" dirty="0" smtClean="0"/>
              <a:t>Le second </a:t>
            </a:r>
            <a:r>
              <a:rPr lang="fr-FR" sz="2400" dirty="0" smtClean="0">
                <a:solidFill>
                  <a:srgbClr val="0000FF"/>
                </a:solidFill>
              </a:rPr>
              <a:t>&lt;p&gt; </a:t>
            </a:r>
            <a:r>
              <a:rPr lang="fr-FR" sz="2400" dirty="0" smtClean="0"/>
              <a:t>est</a:t>
            </a:r>
            <a:r>
              <a:rPr lang="fr-FR" sz="2400" dirty="0" smtClean="0">
                <a:solidFill>
                  <a:srgbClr val="0000FF"/>
                </a:solidFill>
              </a:rPr>
              <a:t> </a:t>
            </a:r>
            <a:r>
              <a:rPr lang="fr-FR" sz="2400" dirty="0" smtClean="0">
                <a:solidFill>
                  <a:srgbClr val="FF0000"/>
                </a:solidFill>
              </a:rPr>
              <a:t>parent</a:t>
            </a:r>
            <a:r>
              <a:rPr lang="fr-FR" sz="2400" dirty="0" smtClean="0">
                <a:solidFill>
                  <a:srgbClr val="0000FF"/>
                </a:solidFill>
              </a:rPr>
              <a:t> </a:t>
            </a:r>
            <a:r>
              <a:rPr lang="fr-FR" sz="2400" dirty="0" smtClean="0"/>
              <a:t>de</a:t>
            </a:r>
            <a:r>
              <a:rPr lang="fr-FR" sz="2400" dirty="0" smtClean="0">
                <a:solidFill>
                  <a:srgbClr val="0000FF"/>
                </a:solidFill>
              </a:rPr>
              <a:t> &lt;</a:t>
            </a:r>
            <a:r>
              <a:rPr lang="fr-FR" sz="2400" dirty="0" err="1" smtClean="0">
                <a:solidFill>
                  <a:srgbClr val="0000FF"/>
                </a:solidFill>
              </a:rPr>
              <a:t>em</a:t>
            </a:r>
            <a:r>
              <a:rPr lang="fr-FR" sz="2400" dirty="0" smtClean="0">
                <a:solidFill>
                  <a:srgbClr val="0000FF"/>
                </a:solidFill>
              </a:rPr>
              <a:t>&gt;</a:t>
            </a:r>
            <a:r>
              <a:rPr lang="fr-FR" sz="2400" dirty="0" smtClean="0"/>
              <a:t> </a:t>
            </a:r>
            <a:endParaRPr lang="fr-FR" sz="2400" dirty="0" smtClean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idx="1"/>
          </p:nvPr>
        </p:nvGraphicFramePr>
        <p:xfrm>
          <a:off x="457200" y="1600201"/>
          <a:ext cx="8229600" cy="152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54</a:t>
            </a:fld>
            <a:endParaRPr lang="en-US"/>
          </a:p>
        </p:txBody>
      </p:sp>
      <p:sp>
        <p:nvSpPr>
          <p:cNvPr id="43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800" dirty="0" smtClean="0"/>
              <a:t>CSS : </a:t>
            </a:r>
            <a:r>
              <a:rPr lang="fr-FR" sz="2800" dirty="0" err="1" smtClean="0"/>
              <a:t>Cascading</a:t>
            </a:r>
            <a:r>
              <a:rPr lang="fr-FR" sz="2800" dirty="0" smtClean="0"/>
              <a:t> Style </a:t>
            </a:r>
            <a:r>
              <a:rPr lang="fr-FR" sz="2800" dirty="0" err="1" smtClean="0"/>
              <a:t>Sheets</a:t>
            </a:r>
            <a:endParaRPr lang="fr-FR" sz="2700" dirty="0"/>
          </a:p>
        </p:txBody>
      </p:sp>
      <p:sp>
        <p:nvSpPr>
          <p:cNvPr id="49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Positionnement en flux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419600" y="6400800"/>
            <a:ext cx="6858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fr-FR" dirty="0" smtClean="0"/>
              <a:t>IC3 : cours 1</a:t>
            </a:r>
            <a:endParaRPr lang="en-US" dirty="0"/>
          </a:p>
        </p:txBody>
      </p:sp>
      <p:sp>
        <p:nvSpPr>
          <p:cNvPr id="10" name="Content Placeholder 41"/>
          <p:cNvSpPr txBox="1">
            <a:spLocks/>
          </p:cNvSpPr>
          <p:nvPr/>
        </p:nvSpPr>
        <p:spPr>
          <a:xfrm>
            <a:off x="457200" y="3352801"/>
            <a:ext cx="2819400" cy="1371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Exemple :</a:t>
            </a:r>
          </a:p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Calibri" pitchFamily="34" charset="0"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div</a:t>
            </a: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{background: </a:t>
            </a:r>
            <a:r>
              <a:rPr kumimoji="0" lang="fr-FR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yellow</a:t>
            </a: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;}</a:t>
            </a:r>
          </a:p>
          <a:p>
            <a:pPr marL="342900" lvl="1" indent="-342900">
              <a:spcBef>
                <a:spcPct val="20000"/>
              </a:spcBef>
              <a:buSzPct val="60000"/>
            </a:pPr>
            <a:r>
              <a:rPr lang="fr-FR" sz="2000" dirty="0" smtClean="0">
                <a:solidFill>
                  <a:srgbClr val="0000FF"/>
                </a:solidFill>
              </a:rPr>
              <a:t>p {background: green;}</a:t>
            </a: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Calibri" pitchFamily="34" charset="0"/>
              <a:buChar char="–"/>
              <a:tabLst/>
              <a:defRPr/>
            </a:pP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90900" y="4010025"/>
            <a:ext cx="5600700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Content Placeholder 41"/>
          <p:cNvSpPr txBox="1">
            <a:spLocks/>
          </p:cNvSpPr>
          <p:nvPr/>
        </p:nvSpPr>
        <p:spPr>
          <a:xfrm>
            <a:off x="3352800" y="3581400"/>
            <a:ext cx="1600200" cy="45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Résultat</a:t>
            </a:r>
            <a:r>
              <a:rPr kumimoji="0" lang="fr-FR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</a:t>
            </a: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Calibri" pitchFamily="34" charset="0"/>
              <a:buChar char="–"/>
              <a:tabLst/>
              <a:defRPr/>
            </a:pP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55</a:t>
            </a:fld>
            <a:endParaRPr lang="en-US"/>
          </a:p>
        </p:txBody>
      </p:sp>
      <p:sp>
        <p:nvSpPr>
          <p:cNvPr id="43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800" dirty="0" smtClean="0"/>
              <a:t>CSS : </a:t>
            </a:r>
            <a:r>
              <a:rPr lang="fr-FR" sz="2800" dirty="0" err="1" smtClean="0"/>
              <a:t>Cascading</a:t>
            </a:r>
            <a:r>
              <a:rPr lang="fr-FR" sz="2800" dirty="0" smtClean="0"/>
              <a:t> Style </a:t>
            </a:r>
            <a:r>
              <a:rPr lang="fr-FR" sz="2800" dirty="0" err="1" smtClean="0"/>
              <a:t>Sheets</a:t>
            </a:r>
            <a:endParaRPr lang="fr-FR" sz="2700" dirty="0"/>
          </a:p>
        </p:txBody>
      </p:sp>
      <p:sp>
        <p:nvSpPr>
          <p:cNvPr id="49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Positionnement en flux 2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419600" y="6400800"/>
            <a:ext cx="6858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fr-FR" dirty="0" smtClean="0"/>
              <a:t>IC3 : cours 1</a:t>
            </a:r>
            <a:endParaRPr lang="en-US" dirty="0"/>
          </a:p>
        </p:txBody>
      </p:sp>
      <p:sp>
        <p:nvSpPr>
          <p:cNvPr id="10" name="Content Placeholder 41"/>
          <p:cNvSpPr txBox="1">
            <a:spLocks/>
          </p:cNvSpPr>
          <p:nvPr/>
        </p:nvSpPr>
        <p:spPr>
          <a:xfrm>
            <a:off x="381000" y="1600200"/>
            <a:ext cx="6324600" cy="1371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Exemple :</a:t>
            </a:r>
          </a:p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Calibri" pitchFamily="34" charset="0"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div</a:t>
            </a: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{</a:t>
            </a:r>
            <a:r>
              <a:rPr kumimoji="0" lang="fr-FR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width</a:t>
            </a: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300px</a:t>
            </a: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; background: </a:t>
            </a:r>
            <a:r>
              <a:rPr kumimoji="0" lang="fr-FR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yellow</a:t>
            </a: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;}</a:t>
            </a:r>
          </a:p>
          <a:p>
            <a:pPr marL="342900" lvl="1" indent="-342900">
              <a:spcBef>
                <a:spcPct val="20000"/>
              </a:spcBef>
              <a:buSzPct val="60000"/>
            </a:pPr>
            <a:r>
              <a:rPr lang="fr-FR" sz="2000" dirty="0" smtClean="0">
                <a:solidFill>
                  <a:srgbClr val="0000FF"/>
                </a:solidFill>
              </a:rPr>
              <a:t>p {</a:t>
            </a:r>
            <a:r>
              <a:rPr lang="fr-FR" sz="2000" b="1" dirty="0" err="1" smtClean="0">
                <a:solidFill>
                  <a:srgbClr val="0000FF"/>
                </a:solidFill>
              </a:rPr>
              <a:t>width</a:t>
            </a:r>
            <a:r>
              <a:rPr lang="fr-FR" sz="2000" b="1" dirty="0" smtClean="0">
                <a:solidFill>
                  <a:srgbClr val="0000FF"/>
                </a:solidFill>
              </a:rPr>
              <a:t>: 100px</a:t>
            </a:r>
            <a:r>
              <a:rPr lang="fr-FR" sz="2000" dirty="0" smtClean="0">
                <a:solidFill>
                  <a:srgbClr val="0000FF"/>
                </a:solidFill>
              </a:rPr>
              <a:t>; background: green;}</a:t>
            </a: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Calibri" pitchFamily="34" charset="0"/>
              <a:buChar char="–"/>
              <a:tabLst/>
              <a:defRPr/>
            </a:pP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Content Placeholder 41"/>
          <p:cNvSpPr txBox="1">
            <a:spLocks/>
          </p:cNvSpPr>
          <p:nvPr/>
        </p:nvSpPr>
        <p:spPr>
          <a:xfrm>
            <a:off x="5257800" y="2057400"/>
            <a:ext cx="1600200" cy="45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Résultat</a:t>
            </a:r>
            <a:r>
              <a:rPr kumimoji="0" lang="fr-FR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</a:t>
            </a: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Calibri" pitchFamily="34" charset="0"/>
              <a:buChar char="–"/>
              <a:tabLst/>
              <a:defRPr/>
            </a:pP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0" y="3810000"/>
            <a:ext cx="4191794" cy="1828800"/>
            <a:chOff x="4724400" y="1524000"/>
            <a:chExt cx="4191794" cy="1828800"/>
          </a:xfrm>
        </p:grpSpPr>
        <p:sp>
          <p:nvSpPr>
            <p:cNvPr id="45" name="Content Placeholder 36"/>
            <p:cNvSpPr txBox="1">
              <a:spLocks/>
            </p:cNvSpPr>
            <p:nvPr/>
          </p:nvSpPr>
          <p:spPr>
            <a:xfrm>
              <a:off x="6934200" y="2971800"/>
              <a:ext cx="762000" cy="381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lIns="91440" tIns="45720" rIns="91440" bIns="45720" rtlCol="0">
              <a:normAutofit fontScale="77500" lnSpcReduction="20000"/>
            </a:bodyPr>
            <a:lstStyle/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60000"/>
                <a:buFont typeface="Arial" pitchFamily="34" charset="0"/>
                <a:buNone/>
                <a:tabLst/>
                <a:defRPr/>
              </a:pPr>
              <a:r>
                <a:rPr lang="fr-FR" sz="2800" dirty="0" smtClean="0">
                  <a:solidFill>
                    <a:schemeClr val="accent1"/>
                  </a:solidFill>
                </a:rPr>
                <a:t>w</a:t>
              </a:r>
              <a:endParaRPr kumimoji="0" lang="fr-FR" sz="2800" b="0" i="0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8" name="Content Placeholder 36"/>
            <p:cNvSpPr txBox="1">
              <a:spLocks/>
            </p:cNvSpPr>
            <p:nvPr/>
          </p:nvSpPr>
          <p:spPr>
            <a:xfrm>
              <a:off x="4724400" y="1828800"/>
              <a:ext cx="304800" cy="457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lIns="91440" tIns="45720" rIns="91440" bIns="45720" rtlCol="0">
              <a:normAutofit fontScale="92500" lnSpcReduction="10000"/>
            </a:bodyPr>
            <a:lstStyle/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60000"/>
                <a:buFont typeface="Arial" pitchFamily="34" charset="0"/>
                <a:buNone/>
                <a:tabLst/>
                <a:defRPr/>
              </a:pPr>
              <a:r>
                <a:rPr lang="fr-FR" sz="2800" dirty="0" smtClean="0">
                  <a:solidFill>
                    <a:schemeClr val="accent1"/>
                  </a:solidFill>
                </a:rPr>
                <a:t>h</a:t>
              </a:r>
              <a:endParaRPr kumimoji="0" lang="fr-FR" sz="2800" b="0" i="0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5029200" y="1524000"/>
              <a:ext cx="3886994" cy="1449388"/>
              <a:chOff x="3199606" y="2438400"/>
              <a:chExt cx="3886994" cy="1449388"/>
            </a:xfrm>
          </p:grpSpPr>
          <p:sp>
            <p:nvSpPr>
              <p:cNvPr id="30" name="Rectangle 29"/>
              <p:cNvSpPr/>
              <p:nvPr/>
            </p:nvSpPr>
            <p:spPr>
              <a:xfrm>
                <a:off x="3429000" y="2438400"/>
                <a:ext cx="3657600" cy="121920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3581400" y="2590800"/>
                <a:ext cx="3352800" cy="9144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3733800" y="2743200"/>
                <a:ext cx="3048000" cy="609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b="1" dirty="0" smtClean="0">
                    <a:solidFill>
                      <a:schemeClr val="tx1"/>
                    </a:solidFill>
                  </a:rPr>
                  <a:t>Contenu</a:t>
                </a:r>
                <a:endParaRPr lang="fr-FR" b="1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42" name="Straight Arrow Connector 41"/>
              <p:cNvCxnSpPr/>
              <p:nvPr/>
            </p:nvCxnSpPr>
            <p:spPr>
              <a:xfrm>
                <a:off x="3581400" y="3886200"/>
                <a:ext cx="3352800" cy="1588"/>
              </a:xfrm>
              <a:prstGeom prst="straightConnector1">
                <a:avLst/>
              </a:prstGeom>
              <a:ln w="25400"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Arrow Connector 46"/>
              <p:cNvCxnSpPr/>
              <p:nvPr/>
            </p:nvCxnSpPr>
            <p:spPr>
              <a:xfrm rot="5400000" flipH="1" flipV="1">
                <a:off x="2743200" y="3048000"/>
                <a:ext cx="914400" cy="1588"/>
              </a:xfrm>
              <a:prstGeom prst="straightConnector1">
                <a:avLst/>
              </a:prstGeom>
              <a:ln w="25400"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81600" y="2590800"/>
            <a:ext cx="3810000" cy="348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56</a:t>
            </a:fld>
            <a:endParaRPr lang="en-US"/>
          </a:p>
        </p:txBody>
      </p:sp>
      <p:sp>
        <p:nvSpPr>
          <p:cNvPr id="43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800" dirty="0" smtClean="0"/>
              <a:t>CSS : </a:t>
            </a:r>
            <a:r>
              <a:rPr lang="fr-FR" sz="2800" dirty="0" err="1" smtClean="0"/>
              <a:t>Cascading</a:t>
            </a:r>
            <a:r>
              <a:rPr lang="fr-FR" sz="2800" dirty="0" smtClean="0"/>
              <a:t> Style </a:t>
            </a:r>
            <a:r>
              <a:rPr lang="fr-FR" sz="2800" dirty="0" err="1" smtClean="0"/>
              <a:t>Sheets</a:t>
            </a:r>
            <a:endParaRPr lang="fr-FR" sz="2700" dirty="0"/>
          </a:p>
        </p:txBody>
      </p:sp>
      <p:sp>
        <p:nvSpPr>
          <p:cNvPr id="49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Positionnement en flux 3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419600" y="6400800"/>
            <a:ext cx="6858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fr-FR" dirty="0" smtClean="0"/>
              <a:t>IC3 : cours 1</a:t>
            </a:r>
            <a:endParaRPr lang="en-US" dirty="0"/>
          </a:p>
        </p:txBody>
      </p:sp>
      <p:sp>
        <p:nvSpPr>
          <p:cNvPr id="10" name="Content Placeholder 41"/>
          <p:cNvSpPr txBox="1">
            <a:spLocks/>
          </p:cNvSpPr>
          <p:nvPr/>
        </p:nvSpPr>
        <p:spPr>
          <a:xfrm>
            <a:off x="304800" y="1524000"/>
            <a:ext cx="4267200" cy="2819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Exemple :</a:t>
            </a:r>
          </a:p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Calibri" pitchFamily="34" charset="0"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div</a:t>
            </a: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{</a:t>
            </a:r>
          </a:p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Calibri" pitchFamily="34" charset="0"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width</a:t>
            </a: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300px; </a:t>
            </a:r>
          </a:p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Calibri" pitchFamily="34" charset="0"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background: </a:t>
            </a:r>
            <a:r>
              <a:rPr kumimoji="0" lang="fr-FR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yellow</a:t>
            </a: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;</a:t>
            </a:r>
          </a:p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Calibri" pitchFamily="34" charset="0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padding</a:t>
            </a: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-top: 2em</a:t>
            </a: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;</a:t>
            </a:r>
          </a:p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Calibri" pitchFamily="34" charset="0"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}</a:t>
            </a:r>
          </a:p>
          <a:p>
            <a:pPr marL="342900" lvl="1" indent="-342900">
              <a:spcBef>
                <a:spcPct val="20000"/>
              </a:spcBef>
              <a:buSzPct val="60000"/>
            </a:pPr>
            <a:r>
              <a:rPr lang="fr-FR" sz="2000" dirty="0" smtClean="0">
                <a:solidFill>
                  <a:srgbClr val="0000FF"/>
                </a:solidFill>
              </a:rPr>
              <a:t>p {</a:t>
            </a:r>
          </a:p>
          <a:p>
            <a:pPr marL="342900" lvl="1" indent="-342900">
              <a:spcBef>
                <a:spcPct val="20000"/>
              </a:spcBef>
              <a:buSzPct val="60000"/>
            </a:pPr>
            <a:r>
              <a:rPr lang="fr-FR" sz="2000" dirty="0" err="1" smtClean="0">
                <a:solidFill>
                  <a:srgbClr val="0000FF"/>
                </a:solidFill>
              </a:rPr>
              <a:t>width</a:t>
            </a:r>
            <a:r>
              <a:rPr lang="fr-FR" sz="2000" dirty="0" smtClean="0">
                <a:solidFill>
                  <a:srgbClr val="0000FF"/>
                </a:solidFill>
              </a:rPr>
              <a:t>: 100px; </a:t>
            </a:r>
          </a:p>
          <a:p>
            <a:pPr marL="342900" lvl="1" indent="-342900">
              <a:spcBef>
                <a:spcPct val="20000"/>
              </a:spcBef>
              <a:buSzPct val="60000"/>
            </a:pPr>
            <a:r>
              <a:rPr lang="fr-FR" sz="2000" dirty="0" smtClean="0">
                <a:solidFill>
                  <a:srgbClr val="0000FF"/>
                </a:solidFill>
              </a:rPr>
              <a:t>background: green;</a:t>
            </a:r>
          </a:p>
          <a:p>
            <a:pPr marL="342900" lvl="1" indent="-342900">
              <a:spcBef>
                <a:spcPct val="20000"/>
              </a:spcBef>
              <a:buSzPct val="60000"/>
            </a:pPr>
            <a:r>
              <a:rPr lang="fr-FR" sz="2000" b="1" dirty="0" err="1" smtClean="0">
                <a:solidFill>
                  <a:srgbClr val="0000FF"/>
                </a:solidFill>
              </a:rPr>
              <a:t>margin</a:t>
            </a:r>
            <a:r>
              <a:rPr lang="fr-FR" sz="2000" b="1" dirty="0" smtClean="0">
                <a:solidFill>
                  <a:srgbClr val="0000FF"/>
                </a:solidFill>
              </a:rPr>
              <a:t>-</a:t>
            </a:r>
            <a:r>
              <a:rPr lang="fr-FR" sz="2000" b="1" dirty="0" err="1" smtClean="0">
                <a:solidFill>
                  <a:srgbClr val="0000FF"/>
                </a:solidFill>
              </a:rPr>
              <a:t>left</a:t>
            </a:r>
            <a:r>
              <a:rPr lang="fr-FR" sz="2000" b="1" dirty="0" smtClean="0">
                <a:solidFill>
                  <a:srgbClr val="0000FF"/>
                </a:solidFill>
              </a:rPr>
              <a:t>: 3em</a:t>
            </a:r>
            <a:r>
              <a:rPr lang="fr-FR" sz="2000" dirty="0" smtClean="0">
                <a:solidFill>
                  <a:srgbClr val="0000FF"/>
                </a:solidFill>
              </a:rPr>
              <a:t>;</a:t>
            </a:r>
          </a:p>
          <a:p>
            <a:pPr marL="342900" lvl="1" indent="-342900">
              <a:spcBef>
                <a:spcPct val="20000"/>
              </a:spcBef>
              <a:buSzPct val="60000"/>
            </a:pPr>
            <a:r>
              <a:rPr lang="fr-FR" sz="2000" dirty="0" smtClean="0">
                <a:solidFill>
                  <a:srgbClr val="0000FF"/>
                </a:solidFill>
              </a:rPr>
              <a:t>}</a:t>
            </a: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Calibri" pitchFamily="34" charset="0"/>
              <a:buChar char="–"/>
              <a:tabLst/>
              <a:defRPr/>
            </a:pP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Content Placeholder 41"/>
          <p:cNvSpPr txBox="1">
            <a:spLocks/>
          </p:cNvSpPr>
          <p:nvPr/>
        </p:nvSpPr>
        <p:spPr>
          <a:xfrm>
            <a:off x="5181600" y="1600200"/>
            <a:ext cx="1600200" cy="45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Résultat</a:t>
            </a:r>
            <a:r>
              <a:rPr kumimoji="0" lang="fr-FR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</a:t>
            </a: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Calibri" pitchFamily="34" charset="0"/>
              <a:buChar char="–"/>
              <a:tabLst/>
              <a:defRPr/>
            </a:pP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-794" y="4419600"/>
            <a:ext cx="4191794" cy="1981200"/>
            <a:chOff x="0" y="3657600"/>
            <a:chExt cx="4191794" cy="1981200"/>
          </a:xfrm>
        </p:grpSpPr>
        <p:grpSp>
          <p:nvGrpSpPr>
            <p:cNvPr id="2" name="Group 50"/>
            <p:cNvGrpSpPr/>
            <p:nvPr/>
          </p:nvGrpSpPr>
          <p:grpSpPr>
            <a:xfrm>
              <a:off x="0" y="3810000"/>
              <a:ext cx="4191794" cy="1828800"/>
              <a:chOff x="4724400" y="1524000"/>
              <a:chExt cx="4191794" cy="1828800"/>
            </a:xfrm>
          </p:grpSpPr>
          <p:sp>
            <p:nvSpPr>
              <p:cNvPr id="45" name="Content Placeholder 36"/>
              <p:cNvSpPr txBox="1">
                <a:spLocks/>
              </p:cNvSpPr>
              <p:nvPr/>
            </p:nvSpPr>
            <p:spPr>
              <a:xfrm>
                <a:off x="6934200" y="2971800"/>
                <a:ext cx="762000" cy="381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lIns="91440" tIns="45720" rIns="91440" bIns="45720" rtlCol="0">
                <a:normAutofit fontScale="77500" lnSpcReduction="20000"/>
              </a:bodyPr>
              <a:lstStyle/>
              <a:p>
                <a:pPr marL="342900" marR="0" lvl="0" indent="-342900" algn="l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Pct val="60000"/>
                  <a:buFont typeface="Arial" pitchFamily="34" charset="0"/>
                  <a:buNone/>
                  <a:tabLst/>
                  <a:defRPr/>
                </a:pPr>
                <a:r>
                  <a:rPr lang="fr-FR" sz="2800" dirty="0" smtClean="0">
                    <a:solidFill>
                      <a:schemeClr val="accent1"/>
                    </a:solidFill>
                  </a:rPr>
                  <a:t>w</a:t>
                </a:r>
                <a:endParaRPr kumimoji="0" lang="fr-FR" sz="2800" b="0" i="0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8" name="Content Placeholder 36"/>
              <p:cNvSpPr txBox="1">
                <a:spLocks/>
              </p:cNvSpPr>
              <p:nvPr/>
            </p:nvSpPr>
            <p:spPr>
              <a:xfrm>
                <a:off x="4724400" y="1828800"/>
                <a:ext cx="304800" cy="4572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lIns="91440" tIns="45720" rIns="91440" bIns="45720" rtlCol="0">
                <a:normAutofit fontScale="92500" lnSpcReduction="10000"/>
              </a:bodyPr>
              <a:lstStyle/>
              <a:p>
                <a:pPr marL="342900" marR="0" lvl="0" indent="-342900" algn="l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Pct val="60000"/>
                  <a:buFont typeface="Arial" pitchFamily="34" charset="0"/>
                  <a:buNone/>
                  <a:tabLst/>
                  <a:defRPr/>
                </a:pPr>
                <a:r>
                  <a:rPr lang="fr-FR" sz="2800" dirty="0" smtClean="0">
                    <a:solidFill>
                      <a:schemeClr val="accent1"/>
                    </a:solidFill>
                  </a:rPr>
                  <a:t>h</a:t>
                </a:r>
                <a:endParaRPr kumimoji="0" lang="fr-FR" sz="2800" b="0" i="0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grpSp>
            <p:nvGrpSpPr>
              <p:cNvPr id="3" name="Group 49"/>
              <p:cNvGrpSpPr/>
              <p:nvPr/>
            </p:nvGrpSpPr>
            <p:grpSpPr>
              <a:xfrm>
                <a:off x="5029200" y="1524000"/>
                <a:ext cx="3886994" cy="1449388"/>
                <a:chOff x="3199606" y="2438400"/>
                <a:chExt cx="3886994" cy="1449388"/>
              </a:xfrm>
            </p:grpSpPr>
            <p:sp>
              <p:nvSpPr>
                <p:cNvPr id="30" name="Rectangle 29"/>
                <p:cNvSpPr/>
                <p:nvPr/>
              </p:nvSpPr>
              <p:spPr>
                <a:xfrm>
                  <a:off x="3429000" y="2438400"/>
                  <a:ext cx="3657600" cy="1219200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3" name="Rectangle 32"/>
                <p:cNvSpPr/>
                <p:nvPr/>
              </p:nvSpPr>
              <p:spPr>
                <a:xfrm>
                  <a:off x="3581400" y="2590800"/>
                  <a:ext cx="3352800" cy="914400"/>
                </a:xfrm>
                <a:prstGeom prst="rect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4" name="Rectangle 33"/>
                <p:cNvSpPr/>
                <p:nvPr/>
              </p:nvSpPr>
              <p:spPr>
                <a:xfrm>
                  <a:off x="3733800" y="2743200"/>
                  <a:ext cx="3048000" cy="6096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b="1" dirty="0" smtClean="0">
                      <a:solidFill>
                        <a:schemeClr val="tx1"/>
                      </a:solidFill>
                    </a:rPr>
                    <a:t>Contenu</a:t>
                  </a:r>
                  <a:endParaRPr lang="fr-FR" b="1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42" name="Straight Arrow Connector 41"/>
                <p:cNvCxnSpPr/>
                <p:nvPr/>
              </p:nvCxnSpPr>
              <p:spPr>
                <a:xfrm>
                  <a:off x="3581400" y="3886200"/>
                  <a:ext cx="3352800" cy="1588"/>
                </a:xfrm>
                <a:prstGeom prst="straightConnector1">
                  <a:avLst/>
                </a:prstGeom>
                <a:ln w="25400">
                  <a:headEnd type="arrow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Arrow Connector 46"/>
                <p:cNvCxnSpPr/>
                <p:nvPr/>
              </p:nvCxnSpPr>
              <p:spPr>
                <a:xfrm rot="5400000" flipH="1" flipV="1">
                  <a:off x="2743200" y="3048000"/>
                  <a:ext cx="914400" cy="1588"/>
                </a:xfrm>
                <a:prstGeom prst="straightConnector1">
                  <a:avLst/>
                </a:prstGeom>
                <a:ln w="25400">
                  <a:headEnd type="arrow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0" name="Content Placeholder 36"/>
            <p:cNvSpPr txBox="1">
              <a:spLocks/>
            </p:cNvSpPr>
            <p:nvPr/>
          </p:nvSpPr>
          <p:spPr>
            <a:xfrm>
              <a:off x="2743200" y="3962400"/>
              <a:ext cx="1143000" cy="3048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rmAutofit fontScale="55000" lnSpcReduction="20000"/>
            </a:bodyPr>
            <a:lstStyle/>
            <a:p>
              <a:pPr marL="342900" marR="0" lvl="0" indent="-342900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60000"/>
                <a:buFont typeface="Arial" pitchFamily="34" charset="0"/>
                <a:buNone/>
                <a:tabLst/>
                <a:defRPr/>
              </a:pPr>
              <a:r>
                <a:rPr lang="fr-FR" sz="2800" dirty="0" err="1" smtClean="0"/>
                <a:t>padding</a:t>
              </a:r>
              <a:endParaRPr kumimoji="0" lang="fr-FR" sz="28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" name="Content Placeholder 36"/>
            <p:cNvSpPr txBox="1">
              <a:spLocks/>
            </p:cNvSpPr>
            <p:nvPr/>
          </p:nvSpPr>
          <p:spPr>
            <a:xfrm>
              <a:off x="914400" y="3657600"/>
              <a:ext cx="1143000" cy="3048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rmAutofit fontScale="55000" lnSpcReduction="20000"/>
            </a:bodyPr>
            <a:lstStyle/>
            <a:p>
              <a:pPr marL="342900" marR="0" lvl="0" indent="-342900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60000"/>
                <a:buFont typeface="Arial" pitchFamily="34" charset="0"/>
                <a:buNone/>
                <a:tabLst/>
                <a:defRPr/>
              </a:pPr>
              <a:r>
                <a:rPr lang="fr-FR" sz="2800" dirty="0" err="1" smtClean="0"/>
                <a:t>marging</a:t>
              </a:r>
              <a:endParaRPr kumimoji="0" lang="fr-FR" sz="28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29200" y="2057400"/>
            <a:ext cx="3819525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57</a:t>
            </a:fld>
            <a:endParaRPr lang="en-US"/>
          </a:p>
        </p:txBody>
      </p:sp>
      <p:sp>
        <p:nvSpPr>
          <p:cNvPr id="43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800" dirty="0" smtClean="0"/>
              <a:t>CSS : </a:t>
            </a:r>
            <a:r>
              <a:rPr lang="fr-FR" sz="2800" dirty="0" err="1" smtClean="0"/>
              <a:t>Cascading</a:t>
            </a:r>
            <a:r>
              <a:rPr lang="fr-FR" sz="2800" dirty="0" smtClean="0"/>
              <a:t> Style </a:t>
            </a:r>
            <a:r>
              <a:rPr lang="fr-FR" sz="2800" dirty="0" err="1" smtClean="0"/>
              <a:t>Sheets</a:t>
            </a:r>
            <a:endParaRPr lang="fr-FR" sz="2700" dirty="0"/>
          </a:p>
        </p:txBody>
      </p:sp>
      <p:sp>
        <p:nvSpPr>
          <p:cNvPr id="49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Exercice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419600" y="6400800"/>
            <a:ext cx="6858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fr-FR" dirty="0" smtClean="0"/>
              <a:t>IC3 : cours 1</a:t>
            </a:r>
            <a:endParaRPr lang="en-US" dirty="0"/>
          </a:p>
        </p:txBody>
      </p:sp>
      <p:sp>
        <p:nvSpPr>
          <p:cNvPr id="10" name="Content Placeholder 41"/>
          <p:cNvSpPr txBox="1">
            <a:spLocks/>
          </p:cNvSpPr>
          <p:nvPr/>
        </p:nvSpPr>
        <p:spPr>
          <a:xfrm>
            <a:off x="304800" y="1524000"/>
            <a:ext cx="4267200" cy="47244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Calibri" pitchFamily="34" charset="0"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div</a:t>
            </a: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{</a:t>
            </a:r>
            <a:r>
              <a:rPr kumimoji="0" lang="fr-FR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width</a:t>
            </a: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300px; background: </a:t>
            </a:r>
            <a:r>
              <a:rPr kumimoji="0" lang="fr-FR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yellow</a:t>
            </a: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;}</a:t>
            </a:r>
          </a:p>
          <a:p>
            <a:pPr marL="342900" lvl="1" indent="-342900">
              <a:spcBef>
                <a:spcPct val="20000"/>
              </a:spcBef>
              <a:buSzPct val="60000"/>
            </a:pPr>
            <a:r>
              <a:rPr lang="fr-FR" sz="2000" dirty="0" smtClean="0">
                <a:solidFill>
                  <a:srgbClr val="0000FF"/>
                </a:solidFill>
              </a:rPr>
              <a:t>p#premier {</a:t>
            </a:r>
          </a:p>
          <a:p>
            <a:pPr marL="342900" lvl="1" indent="-342900">
              <a:spcBef>
                <a:spcPct val="20000"/>
              </a:spcBef>
              <a:buSzPct val="60000"/>
            </a:pPr>
            <a:r>
              <a:rPr lang="fr-FR" sz="2000" dirty="0" err="1" smtClean="0">
                <a:solidFill>
                  <a:srgbClr val="0000FF"/>
                </a:solidFill>
              </a:rPr>
              <a:t>width</a:t>
            </a:r>
            <a:r>
              <a:rPr lang="fr-FR" sz="2000" dirty="0" smtClean="0">
                <a:solidFill>
                  <a:srgbClr val="0000FF"/>
                </a:solidFill>
              </a:rPr>
              <a:t>: 100px; </a:t>
            </a:r>
          </a:p>
          <a:p>
            <a:pPr marL="342900" lvl="1" indent="-342900">
              <a:spcBef>
                <a:spcPct val="20000"/>
              </a:spcBef>
              <a:buSzPct val="60000"/>
            </a:pPr>
            <a:r>
              <a:rPr lang="fr-FR" sz="2000" dirty="0" smtClean="0">
                <a:solidFill>
                  <a:srgbClr val="0000FF"/>
                </a:solidFill>
              </a:rPr>
              <a:t>background: green;</a:t>
            </a:r>
          </a:p>
          <a:p>
            <a:pPr marL="342900" lvl="1" indent="-342900">
              <a:spcBef>
                <a:spcPct val="20000"/>
              </a:spcBef>
              <a:buSzPct val="60000"/>
            </a:pPr>
            <a:r>
              <a:rPr lang="fr-FR" sz="2000" dirty="0" err="1" smtClean="0">
                <a:solidFill>
                  <a:srgbClr val="0000FF"/>
                </a:solidFill>
              </a:rPr>
              <a:t>margin</a:t>
            </a:r>
            <a:r>
              <a:rPr lang="fr-FR" sz="2000" dirty="0" smtClean="0">
                <a:solidFill>
                  <a:srgbClr val="0000FF"/>
                </a:solidFill>
              </a:rPr>
              <a:t>-</a:t>
            </a:r>
            <a:r>
              <a:rPr lang="fr-FR" sz="2000" dirty="0" err="1" smtClean="0">
                <a:solidFill>
                  <a:srgbClr val="0000FF"/>
                </a:solidFill>
              </a:rPr>
              <a:t>left</a:t>
            </a:r>
            <a:r>
              <a:rPr lang="fr-FR" sz="2000" dirty="0" smtClean="0">
                <a:solidFill>
                  <a:srgbClr val="0000FF"/>
                </a:solidFill>
              </a:rPr>
              <a:t>: 3em;</a:t>
            </a:r>
          </a:p>
          <a:p>
            <a:pPr marL="342900" lvl="1" indent="-342900">
              <a:spcBef>
                <a:spcPct val="20000"/>
              </a:spcBef>
              <a:buSzPct val="60000"/>
            </a:pPr>
            <a:r>
              <a:rPr lang="fr-FR" sz="2000" dirty="0" err="1" smtClean="0">
                <a:solidFill>
                  <a:srgbClr val="0000FF"/>
                </a:solidFill>
              </a:rPr>
              <a:t>margin</a:t>
            </a:r>
            <a:r>
              <a:rPr lang="fr-FR" sz="2000" dirty="0" smtClean="0">
                <a:solidFill>
                  <a:srgbClr val="0000FF"/>
                </a:solidFill>
              </a:rPr>
              <a:t>-top: 0;</a:t>
            </a:r>
          </a:p>
          <a:p>
            <a:pPr marL="342900" lvl="1" indent="-342900">
              <a:spcBef>
                <a:spcPct val="20000"/>
              </a:spcBef>
              <a:buSzPct val="60000"/>
            </a:pPr>
            <a:r>
              <a:rPr lang="fr-FR" sz="2000" dirty="0" smtClean="0">
                <a:solidFill>
                  <a:srgbClr val="0000FF"/>
                </a:solidFill>
              </a:rPr>
              <a:t>}</a:t>
            </a: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1" indent="-342900">
              <a:spcBef>
                <a:spcPct val="20000"/>
              </a:spcBef>
              <a:buSzPct val="60000"/>
            </a:pPr>
            <a:r>
              <a:rPr lang="fr-FR" sz="2000" dirty="0" smtClean="0">
                <a:solidFill>
                  <a:srgbClr val="0000FF"/>
                </a:solidFill>
              </a:rPr>
              <a:t>p#second {</a:t>
            </a:r>
          </a:p>
          <a:p>
            <a:pPr marL="342900" lvl="1" indent="-342900">
              <a:spcBef>
                <a:spcPct val="20000"/>
              </a:spcBef>
              <a:buSzPct val="60000"/>
            </a:pPr>
            <a:r>
              <a:rPr lang="fr-FR" sz="2000" dirty="0" err="1" smtClean="0">
                <a:solidFill>
                  <a:srgbClr val="0000FF"/>
                </a:solidFill>
              </a:rPr>
              <a:t>width</a:t>
            </a:r>
            <a:r>
              <a:rPr lang="fr-FR" sz="2000" dirty="0" smtClean="0">
                <a:solidFill>
                  <a:srgbClr val="0000FF"/>
                </a:solidFill>
              </a:rPr>
              <a:t>: 150px; </a:t>
            </a:r>
          </a:p>
          <a:p>
            <a:pPr marL="342900" lvl="1" indent="-342900">
              <a:spcBef>
                <a:spcPct val="20000"/>
              </a:spcBef>
              <a:buSzPct val="60000"/>
            </a:pPr>
            <a:r>
              <a:rPr lang="fr-FR" sz="2000" dirty="0" smtClean="0">
                <a:solidFill>
                  <a:srgbClr val="0000FF"/>
                </a:solidFill>
              </a:rPr>
              <a:t>background: orange;</a:t>
            </a:r>
          </a:p>
          <a:p>
            <a:pPr marL="342900" lvl="1" indent="-342900">
              <a:spcBef>
                <a:spcPct val="20000"/>
              </a:spcBef>
              <a:buSzPct val="60000"/>
            </a:pPr>
            <a:r>
              <a:rPr lang="fr-FR" sz="2000" dirty="0" err="1" smtClean="0">
                <a:solidFill>
                  <a:srgbClr val="0000FF"/>
                </a:solidFill>
              </a:rPr>
              <a:t>margin</a:t>
            </a:r>
            <a:r>
              <a:rPr lang="fr-FR" sz="2000" dirty="0" smtClean="0">
                <a:solidFill>
                  <a:srgbClr val="0000FF"/>
                </a:solidFill>
              </a:rPr>
              <a:t>-top: 0;</a:t>
            </a:r>
          </a:p>
          <a:p>
            <a:pPr marL="342900" lvl="1" indent="-342900">
              <a:spcBef>
                <a:spcPct val="20000"/>
              </a:spcBef>
              <a:buSzPct val="60000"/>
            </a:pPr>
            <a:r>
              <a:rPr lang="fr-FR" sz="2000" dirty="0" err="1" smtClean="0">
                <a:solidFill>
                  <a:srgbClr val="0000FF"/>
                </a:solidFill>
              </a:rPr>
              <a:t>margin</a:t>
            </a:r>
            <a:r>
              <a:rPr lang="fr-FR" sz="2000" dirty="0" smtClean="0">
                <a:solidFill>
                  <a:srgbClr val="0000FF"/>
                </a:solidFill>
              </a:rPr>
              <a:t>-</a:t>
            </a:r>
            <a:r>
              <a:rPr lang="fr-FR" sz="2000" dirty="0" err="1" smtClean="0">
                <a:solidFill>
                  <a:srgbClr val="0000FF"/>
                </a:solidFill>
              </a:rPr>
              <a:t>left</a:t>
            </a:r>
            <a:r>
              <a:rPr lang="fr-FR" sz="2000" dirty="0" smtClean="0">
                <a:solidFill>
                  <a:srgbClr val="0000FF"/>
                </a:solidFill>
              </a:rPr>
              <a:t>: 2em;</a:t>
            </a:r>
          </a:p>
          <a:p>
            <a:pPr marL="342900" lvl="1" indent="-342900">
              <a:spcBef>
                <a:spcPct val="20000"/>
              </a:spcBef>
              <a:buSzPct val="60000"/>
            </a:pPr>
            <a:r>
              <a:rPr lang="fr-FR" sz="2000" dirty="0" smtClean="0">
                <a:solidFill>
                  <a:srgbClr val="0000FF"/>
                </a:solidFill>
              </a:rPr>
              <a:t>}</a:t>
            </a:r>
          </a:p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tabLst/>
              <a:defRPr/>
            </a:pP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Calibri" pitchFamily="34" charset="0"/>
              <a:buChar char="–"/>
              <a:tabLst/>
              <a:defRPr/>
            </a:pP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Content Placeholder 41"/>
          <p:cNvSpPr txBox="1">
            <a:spLocks/>
          </p:cNvSpPr>
          <p:nvPr/>
        </p:nvSpPr>
        <p:spPr>
          <a:xfrm>
            <a:off x="3352800" y="3810000"/>
            <a:ext cx="5638800" cy="83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Ces deux paragraphes sont-ils accolés si placés l’un après l’autre ?</a:t>
            </a:r>
          </a:p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Calibri" pitchFamily="34" charset="0"/>
              <a:buChar char="–"/>
              <a:tabLst/>
              <a:defRPr/>
            </a:pP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" name="Group 21"/>
          <p:cNvGrpSpPr/>
          <p:nvPr/>
        </p:nvGrpSpPr>
        <p:grpSpPr>
          <a:xfrm>
            <a:off x="4648200" y="1752600"/>
            <a:ext cx="4191794" cy="1981200"/>
            <a:chOff x="0" y="3657600"/>
            <a:chExt cx="4191794" cy="1981200"/>
          </a:xfrm>
        </p:grpSpPr>
        <p:grpSp>
          <p:nvGrpSpPr>
            <p:cNvPr id="3" name="Group 50"/>
            <p:cNvGrpSpPr/>
            <p:nvPr/>
          </p:nvGrpSpPr>
          <p:grpSpPr>
            <a:xfrm>
              <a:off x="0" y="3810000"/>
              <a:ext cx="4191794" cy="1828800"/>
              <a:chOff x="4724400" y="1524000"/>
              <a:chExt cx="4191794" cy="1828800"/>
            </a:xfrm>
          </p:grpSpPr>
          <p:sp>
            <p:nvSpPr>
              <p:cNvPr id="45" name="Content Placeholder 36"/>
              <p:cNvSpPr txBox="1">
                <a:spLocks/>
              </p:cNvSpPr>
              <p:nvPr/>
            </p:nvSpPr>
            <p:spPr>
              <a:xfrm>
                <a:off x="6934200" y="2971800"/>
                <a:ext cx="762000" cy="381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lIns="91440" tIns="45720" rIns="91440" bIns="45720" rtlCol="0">
                <a:normAutofit fontScale="77500" lnSpcReduction="20000"/>
              </a:bodyPr>
              <a:lstStyle/>
              <a:p>
                <a:pPr marL="342900" marR="0" lvl="0" indent="-342900" algn="l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Pct val="60000"/>
                  <a:buFont typeface="Arial" pitchFamily="34" charset="0"/>
                  <a:buNone/>
                  <a:tabLst/>
                  <a:defRPr/>
                </a:pPr>
                <a:r>
                  <a:rPr lang="fr-FR" sz="2800" dirty="0" smtClean="0">
                    <a:solidFill>
                      <a:schemeClr val="accent1"/>
                    </a:solidFill>
                  </a:rPr>
                  <a:t>w</a:t>
                </a:r>
                <a:endParaRPr kumimoji="0" lang="fr-FR" sz="2800" b="0" i="0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8" name="Content Placeholder 36"/>
              <p:cNvSpPr txBox="1">
                <a:spLocks/>
              </p:cNvSpPr>
              <p:nvPr/>
            </p:nvSpPr>
            <p:spPr>
              <a:xfrm>
                <a:off x="4724400" y="1828800"/>
                <a:ext cx="304800" cy="4572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lIns="91440" tIns="45720" rIns="91440" bIns="45720" rtlCol="0">
                <a:normAutofit fontScale="92500" lnSpcReduction="10000"/>
              </a:bodyPr>
              <a:lstStyle/>
              <a:p>
                <a:pPr marL="342900" marR="0" lvl="0" indent="-342900" algn="l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Pct val="60000"/>
                  <a:buFont typeface="Arial" pitchFamily="34" charset="0"/>
                  <a:buNone/>
                  <a:tabLst/>
                  <a:defRPr/>
                </a:pPr>
                <a:r>
                  <a:rPr lang="fr-FR" sz="2800" dirty="0" smtClean="0">
                    <a:solidFill>
                      <a:schemeClr val="accent1"/>
                    </a:solidFill>
                  </a:rPr>
                  <a:t>h</a:t>
                </a:r>
                <a:endParaRPr kumimoji="0" lang="fr-FR" sz="2800" b="0" i="0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grpSp>
            <p:nvGrpSpPr>
              <p:cNvPr id="5" name="Group 49"/>
              <p:cNvGrpSpPr/>
              <p:nvPr/>
            </p:nvGrpSpPr>
            <p:grpSpPr>
              <a:xfrm>
                <a:off x="5029200" y="1524000"/>
                <a:ext cx="3886994" cy="1449388"/>
                <a:chOff x="3199606" y="2438400"/>
                <a:chExt cx="3886994" cy="1449388"/>
              </a:xfrm>
            </p:grpSpPr>
            <p:sp>
              <p:nvSpPr>
                <p:cNvPr id="30" name="Rectangle 29"/>
                <p:cNvSpPr/>
                <p:nvPr/>
              </p:nvSpPr>
              <p:spPr>
                <a:xfrm>
                  <a:off x="3429000" y="2438400"/>
                  <a:ext cx="3657600" cy="1219200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3" name="Rectangle 32"/>
                <p:cNvSpPr/>
                <p:nvPr/>
              </p:nvSpPr>
              <p:spPr>
                <a:xfrm>
                  <a:off x="3581400" y="2590800"/>
                  <a:ext cx="3352800" cy="914400"/>
                </a:xfrm>
                <a:prstGeom prst="rect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4" name="Rectangle 33"/>
                <p:cNvSpPr/>
                <p:nvPr/>
              </p:nvSpPr>
              <p:spPr>
                <a:xfrm>
                  <a:off x="3733800" y="2743200"/>
                  <a:ext cx="3048000" cy="6096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b="1" dirty="0" smtClean="0">
                      <a:solidFill>
                        <a:schemeClr val="tx1"/>
                      </a:solidFill>
                    </a:rPr>
                    <a:t>Contenu</a:t>
                  </a:r>
                  <a:endParaRPr lang="fr-FR" b="1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42" name="Straight Arrow Connector 41"/>
                <p:cNvCxnSpPr/>
                <p:nvPr/>
              </p:nvCxnSpPr>
              <p:spPr>
                <a:xfrm>
                  <a:off x="3581400" y="3886200"/>
                  <a:ext cx="3352800" cy="1588"/>
                </a:xfrm>
                <a:prstGeom prst="straightConnector1">
                  <a:avLst/>
                </a:prstGeom>
                <a:ln w="25400">
                  <a:headEnd type="arrow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Arrow Connector 46"/>
                <p:cNvCxnSpPr/>
                <p:nvPr/>
              </p:nvCxnSpPr>
              <p:spPr>
                <a:xfrm rot="5400000" flipH="1" flipV="1">
                  <a:off x="2743200" y="3048000"/>
                  <a:ext cx="914400" cy="1588"/>
                </a:xfrm>
                <a:prstGeom prst="straightConnector1">
                  <a:avLst/>
                </a:prstGeom>
                <a:ln w="25400">
                  <a:headEnd type="arrow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0" name="Content Placeholder 36"/>
            <p:cNvSpPr txBox="1">
              <a:spLocks/>
            </p:cNvSpPr>
            <p:nvPr/>
          </p:nvSpPr>
          <p:spPr>
            <a:xfrm>
              <a:off x="2743200" y="3962400"/>
              <a:ext cx="1143000" cy="3048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rmAutofit fontScale="55000" lnSpcReduction="20000"/>
            </a:bodyPr>
            <a:lstStyle/>
            <a:p>
              <a:pPr marL="342900" marR="0" lvl="0" indent="-342900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60000"/>
                <a:buFont typeface="Arial" pitchFamily="34" charset="0"/>
                <a:buNone/>
                <a:tabLst/>
                <a:defRPr/>
              </a:pPr>
              <a:r>
                <a:rPr lang="fr-FR" sz="2800" dirty="0" err="1" smtClean="0"/>
                <a:t>padding</a:t>
              </a:r>
              <a:endParaRPr kumimoji="0" lang="fr-FR" sz="28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" name="Content Placeholder 36"/>
            <p:cNvSpPr txBox="1">
              <a:spLocks/>
            </p:cNvSpPr>
            <p:nvPr/>
          </p:nvSpPr>
          <p:spPr>
            <a:xfrm>
              <a:off x="914400" y="3657600"/>
              <a:ext cx="1143000" cy="3048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rmAutofit fontScale="55000" lnSpcReduction="20000"/>
            </a:bodyPr>
            <a:lstStyle/>
            <a:p>
              <a:pPr marL="342900" marR="0" lvl="0" indent="-342900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60000"/>
                <a:buFont typeface="Arial" pitchFamily="34" charset="0"/>
                <a:buNone/>
                <a:tabLst/>
                <a:defRPr/>
              </a:pPr>
              <a:r>
                <a:rPr lang="fr-FR" sz="2800" dirty="0" err="1" smtClean="0"/>
                <a:t>marging</a:t>
              </a:r>
              <a:endParaRPr kumimoji="0" lang="fr-FR" sz="28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3" name="Content Placeholder 41"/>
          <p:cNvSpPr txBox="1">
            <a:spLocks/>
          </p:cNvSpPr>
          <p:nvPr/>
        </p:nvSpPr>
        <p:spPr>
          <a:xfrm>
            <a:off x="3352800" y="5181600"/>
            <a:ext cx="5334000" cy="152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r>
              <a:rPr kumimoji="0" lang="fr-FR" sz="2400" b="0" i="1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savoir : </a:t>
            </a:r>
            <a:r>
              <a:rPr kumimoji="0" lang="fr-FR" sz="2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toutes les balises blocs (sauf </a:t>
            </a:r>
            <a:r>
              <a:rPr kumimoji="0" lang="fr-FR" sz="24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div</a:t>
            </a:r>
            <a:r>
              <a:rPr kumimoji="0" lang="fr-FR" sz="2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 possèdent par défaut des marges internes et externes non nulles </a:t>
            </a:r>
            <a:endParaRPr kumimoji="0" lang="fr-FR" sz="2000" b="0" i="1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58</a:t>
            </a:fld>
            <a:endParaRPr lang="en-US"/>
          </a:p>
        </p:txBody>
      </p:sp>
      <p:sp>
        <p:nvSpPr>
          <p:cNvPr id="43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800" dirty="0" smtClean="0"/>
              <a:t>CSS : </a:t>
            </a:r>
            <a:r>
              <a:rPr lang="fr-FR" sz="2800" dirty="0" err="1" smtClean="0"/>
              <a:t>Cascading</a:t>
            </a:r>
            <a:r>
              <a:rPr lang="fr-FR" sz="2800" dirty="0" smtClean="0"/>
              <a:t> Style </a:t>
            </a:r>
            <a:r>
              <a:rPr lang="fr-FR" sz="2800" dirty="0" err="1" smtClean="0"/>
              <a:t>Sheets</a:t>
            </a:r>
            <a:endParaRPr lang="fr-FR" sz="2700" dirty="0"/>
          </a:p>
        </p:txBody>
      </p:sp>
      <p:sp>
        <p:nvSpPr>
          <p:cNvPr id="49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Positionnement relatif (PR)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419600" y="6400800"/>
            <a:ext cx="6858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fr-FR" dirty="0" smtClean="0"/>
              <a:t>IC3 : cours 1</a:t>
            </a:r>
            <a:endParaRPr lang="en-US" dirty="0"/>
          </a:p>
        </p:txBody>
      </p:sp>
      <p:sp>
        <p:nvSpPr>
          <p:cNvPr id="23" name="Content Placeholder 4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1143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>
              <a:buNone/>
            </a:pPr>
            <a:r>
              <a:rPr lang="fr-FR" sz="2400" dirty="0" smtClean="0"/>
              <a:t>Cas particulier du positionnement en flux activé par la propriété "</a:t>
            </a:r>
            <a:r>
              <a:rPr lang="fr-FR" sz="2400" dirty="0" smtClean="0">
                <a:solidFill>
                  <a:srgbClr val="0000FF"/>
                </a:solidFill>
              </a:rPr>
              <a:t>position: relative;</a:t>
            </a:r>
            <a:r>
              <a:rPr lang="fr-FR" sz="2400" dirty="0" smtClean="0"/>
              <a:t>" permettant un décalage à l’aide des propriétés : </a:t>
            </a:r>
            <a:r>
              <a:rPr lang="fr-FR" sz="2400" dirty="0" smtClean="0">
                <a:solidFill>
                  <a:srgbClr val="0000FF"/>
                </a:solidFill>
              </a:rPr>
              <a:t>top right </a:t>
            </a:r>
            <a:r>
              <a:rPr lang="fr-FR" sz="2400" dirty="0" err="1" smtClean="0">
                <a:solidFill>
                  <a:srgbClr val="0000FF"/>
                </a:solidFill>
              </a:rPr>
              <a:t>bottom</a:t>
            </a:r>
            <a:r>
              <a:rPr lang="fr-FR" sz="2400" dirty="0" smtClean="0">
                <a:solidFill>
                  <a:srgbClr val="0000FF"/>
                </a:solidFill>
              </a:rPr>
              <a:t> </a:t>
            </a:r>
            <a:r>
              <a:rPr lang="fr-FR" sz="2400" dirty="0" err="1" smtClean="0">
                <a:solidFill>
                  <a:srgbClr val="0000FF"/>
                </a:solidFill>
              </a:rPr>
              <a:t>left</a:t>
            </a:r>
            <a:endParaRPr lang="fr-FR" sz="2000" dirty="0" smtClean="0">
              <a:solidFill>
                <a:srgbClr val="0000FF"/>
              </a:solidFill>
            </a:endParaRPr>
          </a:p>
          <a:p>
            <a:pPr>
              <a:buNone/>
            </a:pPr>
            <a:endParaRPr lang="fr-FR" sz="2000" dirty="0">
              <a:solidFill>
                <a:srgbClr val="0000FF"/>
              </a:solidFill>
            </a:endParaRPr>
          </a:p>
        </p:txBody>
      </p:sp>
      <p:sp>
        <p:nvSpPr>
          <p:cNvPr id="24" name="Content Placeholder 41"/>
          <p:cNvSpPr txBox="1">
            <a:spLocks/>
          </p:cNvSpPr>
          <p:nvPr/>
        </p:nvSpPr>
        <p:spPr>
          <a:xfrm>
            <a:off x="304800" y="2743200"/>
            <a:ext cx="4267200" cy="3505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Exemple :</a:t>
            </a:r>
          </a:p>
          <a:p>
            <a:pPr marL="342900" lvl="1" indent="-342900">
              <a:spcBef>
                <a:spcPct val="20000"/>
              </a:spcBef>
              <a:buSzPct val="60000"/>
              <a:defRPr/>
            </a:pPr>
            <a:r>
              <a:rPr lang="fr-FR" sz="2000" dirty="0" err="1" smtClean="0">
                <a:solidFill>
                  <a:srgbClr val="0000FF"/>
                </a:solidFill>
              </a:rPr>
              <a:t>div</a:t>
            </a:r>
            <a:r>
              <a:rPr lang="fr-FR" sz="2000" dirty="0" smtClean="0">
                <a:solidFill>
                  <a:srgbClr val="0000FF"/>
                </a:solidFill>
              </a:rPr>
              <a:t> {</a:t>
            </a:r>
            <a:r>
              <a:rPr lang="fr-FR" sz="2000" dirty="0" err="1" smtClean="0">
                <a:solidFill>
                  <a:srgbClr val="0000FF"/>
                </a:solidFill>
              </a:rPr>
              <a:t>width</a:t>
            </a:r>
            <a:r>
              <a:rPr lang="fr-FR" sz="2000" dirty="0" smtClean="0">
                <a:solidFill>
                  <a:srgbClr val="0000FF"/>
                </a:solidFill>
              </a:rPr>
              <a:t>: 300px; background: </a:t>
            </a:r>
            <a:r>
              <a:rPr lang="fr-FR" sz="2000" dirty="0" err="1" smtClean="0">
                <a:solidFill>
                  <a:srgbClr val="0000FF"/>
                </a:solidFill>
              </a:rPr>
              <a:t>yellow</a:t>
            </a:r>
            <a:r>
              <a:rPr lang="fr-FR" sz="2000" dirty="0" smtClean="0">
                <a:solidFill>
                  <a:srgbClr val="0000FF"/>
                </a:solidFill>
              </a:rPr>
              <a:t>;}</a:t>
            </a:r>
          </a:p>
          <a:p>
            <a:pPr marL="342900" lvl="1" indent="-342900">
              <a:spcBef>
                <a:spcPct val="20000"/>
              </a:spcBef>
              <a:buSzPct val="60000"/>
            </a:pPr>
            <a:r>
              <a:rPr lang="fr-FR" sz="2000" dirty="0" smtClean="0">
                <a:solidFill>
                  <a:srgbClr val="0000FF"/>
                </a:solidFill>
              </a:rPr>
              <a:t>p#premier {</a:t>
            </a:r>
          </a:p>
          <a:p>
            <a:pPr marL="342900" lvl="1" indent="-342900">
              <a:spcBef>
                <a:spcPct val="20000"/>
              </a:spcBef>
              <a:buSzPct val="60000"/>
            </a:pPr>
            <a:r>
              <a:rPr lang="fr-FR" sz="2000" dirty="0" err="1" smtClean="0">
                <a:solidFill>
                  <a:srgbClr val="0000FF"/>
                </a:solidFill>
              </a:rPr>
              <a:t>width</a:t>
            </a:r>
            <a:r>
              <a:rPr lang="fr-FR" sz="2000" dirty="0" smtClean="0">
                <a:solidFill>
                  <a:srgbClr val="0000FF"/>
                </a:solidFill>
              </a:rPr>
              <a:t>: 100px; </a:t>
            </a:r>
          </a:p>
          <a:p>
            <a:pPr marL="342900" lvl="1" indent="-342900">
              <a:spcBef>
                <a:spcPct val="20000"/>
              </a:spcBef>
              <a:buSzPct val="60000"/>
            </a:pPr>
            <a:r>
              <a:rPr lang="fr-FR" sz="2000" dirty="0" smtClean="0">
                <a:solidFill>
                  <a:srgbClr val="0000FF"/>
                </a:solidFill>
              </a:rPr>
              <a:t>background: green;</a:t>
            </a:r>
          </a:p>
          <a:p>
            <a:pPr marL="342900" lvl="1" indent="-342900">
              <a:spcBef>
                <a:spcPct val="20000"/>
              </a:spcBef>
              <a:buSzPct val="60000"/>
            </a:pPr>
            <a:r>
              <a:rPr lang="fr-FR" sz="2000" dirty="0" smtClean="0">
                <a:solidFill>
                  <a:srgbClr val="0000FF"/>
                </a:solidFill>
              </a:rPr>
              <a:t>}</a:t>
            </a:r>
          </a:p>
          <a:p>
            <a:pPr marL="342900" lvl="1" indent="-342900">
              <a:spcBef>
                <a:spcPct val="20000"/>
              </a:spcBef>
              <a:buSzPct val="60000"/>
            </a:pPr>
            <a:r>
              <a:rPr lang="fr-FR" sz="2000" dirty="0" smtClean="0">
                <a:solidFill>
                  <a:srgbClr val="0000FF"/>
                </a:solidFill>
              </a:rPr>
              <a:t>p#second {</a:t>
            </a:r>
          </a:p>
          <a:p>
            <a:pPr marL="342900" lvl="1" indent="-342900">
              <a:spcBef>
                <a:spcPct val="20000"/>
              </a:spcBef>
              <a:buSzPct val="60000"/>
            </a:pPr>
            <a:r>
              <a:rPr lang="fr-FR" sz="2000" dirty="0" err="1" smtClean="0">
                <a:solidFill>
                  <a:srgbClr val="0000FF"/>
                </a:solidFill>
              </a:rPr>
              <a:t>width</a:t>
            </a:r>
            <a:r>
              <a:rPr lang="fr-FR" sz="2000" dirty="0" smtClean="0">
                <a:solidFill>
                  <a:srgbClr val="0000FF"/>
                </a:solidFill>
              </a:rPr>
              <a:t>: 150px; </a:t>
            </a:r>
          </a:p>
          <a:p>
            <a:pPr marL="342900" lvl="1" indent="-342900">
              <a:spcBef>
                <a:spcPct val="20000"/>
              </a:spcBef>
              <a:buSzPct val="60000"/>
            </a:pPr>
            <a:r>
              <a:rPr lang="fr-FR" sz="2000" dirty="0" smtClean="0">
                <a:solidFill>
                  <a:srgbClr val="0000FF"/>
                </a:solidFill>
              </a:rPr>
              <a:t>background: orange;</a:t>
            </a:r>
          </a:p>
          <a:p>
            <a:pPr marL="342900" lvl="1" indent="-342900">
              <a:spcBef>
                <a:spcPct val="20000"/>
              </a:spcBef>
              <a:buSzPct val="60000"/>
            </a:pPr>
            <a:r>
              <a:rPr lang="fr-FR" sz="2000" b="1" dirty="0" smtClean="0">
                <a:solidFill>
                  <a:srgbClr val="0000FF"/>
                </a:solidFill>
              </a:rPr>
              <a:t>position: relative;</a:t>
            </a:r>
          </a:p>
          <a:p>
            <a:pPr marL="342900" lvl="1" indent="-342900">
              <a:spcBef>
                <a:spcPct val="20000"/>
              </a:spcBef>
              <a:buSzPct val="60000"/>
            </a:pPr>
            <a:r>
              <a:rPr lang="fr-FR" sz="2000" b="1" dirty="0" err="1" smtClean="0">
                <a:solidFill>
                  <a:srgbClr val="0000FF"/>
                </a:solidFill>
              </a:rPr>
              <a:t>left</a:t>
            </a:r>
            <a:r>
              <a:rPr lang="fr-FR" sz="2000" b="1" dirty="0" smtClean="0">
                <a:solidFill>
                  <a:srgbClr val="0000FF"/>
                </a:solidFill>
              </a:rPr>
              <a:t>: 50px; </a:t>
            </a:r>
            <a:r>
              <a:rPr lang="fr-FR" sz="2000" b="1" dirty="0" smtClean="0"/>
              <a:t>/*décale à gauche de 50px*/</a:t>
            </a:r>
          </a:p>
          <a:p>
            <a:pPr marL="342900" lvl="1" indent="-342900">
              <a:spcBef>
                <a:spcPct val="20000"/>
              </a:spcBef>
              <a:buSzPct val="60000"/>
            </a:pPr>
            <a:r>
              <a:rPr lang="fr-FR" sz="2000" b="1" dirty="0" err="1" smtClean="0">
                <a:solidFill>
                  <a:srgbClr val="0000FF"/>
                </a:solidFill>
              </a:rPr>
              <a:t>bottom</a:t>
            </a:r>
            <a:r>
              <a:rPr lang="fr-FR" sz="2000" b="1" dirty="0" smtClean="0">
                <a:solidFill>
                  <a:srgbClr val="0000FF"/>
                </a:solidFill>
              </a:rPr>
              <a:t>: 80px; </a:t>
            </a:r>
            <a:r>
              <a:rPr lang="fr-FR" sz="2000" b="1" dirty="0" smtClean="0"/>
              <a:t>/*monte de 80px*/</a:t>
            </a:r>
          </a:p>
          <a:p>
            <a:pPr marL="342900" lvl="1" indent="-342900">
              <a:spcBef>
                <a:spcPct val="20000"/>
              </a:spcBef>
              <a:buSzPct val="60000"/>
            </a:pPr>
            <a:r>
              <a:rPr lang="fr-FR" sz="2000" dirty="0" smtClean="0">
                <a:solidFill>
                  <a:srgbClr val="0000FF"/>
                </a:solidFill>
              </a:rPr>
              <a:t>}</a:t>
            </a:r>
          </a:p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Calibri" pitchFamily="34" charset="0"/>
              <a:buChar char="–"/>
              <a:tabLst/>
              <a:defRPr/>
            </a:pP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76800" y="2895600"/>
            <a:ext cx="3819525" cy="331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" name="Rectangle 25"/>
          <p:cNvSpPr/>
          <p:nvPr/>
        </p:nvSpPr>
        <p:spPr>
          <a:xfrm>
            <a:off x="0" y="6027003"/>
            <a:ext cx="9144000" cy="830997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fr-FR" sz="2400" u="sng" dirty="0" smtClean="0"/>
              <a:t>Remarque</a:t>
            </a:r>
            <a:r>
              <a:rPr lang="fr-FR" sz="2400" dirty="0" smtClean="0"/>
              <a:t> : l’application du PR n’affecte pas les boîtes qui l’entourent; sa place réservée est celle du positionnement dans le flux normal</a:t>
            </a:r>
            <a:endParaRPr lang="fr-FR" sz="2000" dirty="0"/>
          </a:p>
        </p:txBody>
      </p:sp>
      <p:cxnSp>
        <p:nvCxnSpPr>
          <p:cNvPr id="27" name="Straight Arrow Connector 26"/>
          <p:cNvCxnSpPr/>
          <p:nvPr/>
        </p:nvCxnSpPr>
        <p:spPr>
          <a:xfrm rot="10800000">
            <a:off x="6019800" y="5715000"/>
            <a:ext cx="1219204" cy="76200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59</a:t>
            </a:fld>
            <a:endParaRPr lang="en-US"/>
          </a:p>
        </p:txBody>
      </p:sp>
      <p:sp>
        <p:nvSpPr>
          <p:cNvPr id="43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800" dirty="0" smtClean="0"/>
              <a:t>CSS : </a:t>
            </a:r>
            <a:r>
              <a:rPr lang="fr-FR" sz="2800" dirty="0" err="1" smtClean="0"/>
              <a:t>Cascading</a:t>
            </a:r>
            <a:r>
              <a:rPr lang="fr-FR" sz="2800" dirty="0" smtClean="0"/>
              <a:t> Style </a:t>
            </a:r>
            <a:r>
              <a:rPr lang="fr-FR" sz="2800" dirty="0" err="1" smtClean="0"/>
              <a:t>Sheets</a:t>
            </a:r>
            <a:endParaRPr lang="fr-FR" sz="2700" dirty="0"/>
          </a:p>
        </p:txBody>
      </p:sp>
      <p:sp>
        <p:nvSpPr>
          <p:cNvPr id="49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Positionnement absolu et fixe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419600" y="6400800"/>
            <a:ext cx="6858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fr-FR" dirty="0" smtClean="0"/>
              <a:t>IC3 : cours 1</a:t>
            </a:r>
            <a:endParaRPr lang="en-US" dirty="0"/>
          </a:p>
        </p:txBody>
      </p:sp>
      <p:sp>
        <p:nvSpPr>
          <p:cNvPr id="23" name="Content Placeholder 4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1143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>
              <a:buNone/>
            </a:pPr>
            <a:r>
              <a:rPr lang="fr-FR" sz="2400" dirty="0" smtClean="0"/>
              <a:t>Propriété "</a:t>
            </a:r>
            <a:r>
              <a:rPr lang="fr-FR" sz="2400" dirty="0" smtClean="0">
                <a:solidFill>
                  <a:srgbClr val="0000FF"/>
                </a:solidFill>
              </a:rPr>
              <a:t>position: </a:t>
            </a:r>
            <a:r>
              <a:rPr lang="fr-FR" sz="2400" dirty="0" err="1" smtClean="0">
                <a:solidFill>
                  <a:srgbClr val="0000FF"/>
                </a:solidFill>
              </a:rPr>
              <a:t>absolute</a:t>
            </a:r>
            <a:r>
              <a:rPr lang="fr-FR" sz="2400" dirty="0" smtClean="0">
                <a:solidFill>
                  <a:srgbClr val="0000FF"/>
                </a:solidFill>
              </a:rPr>
              <a:t> ou </a:t>
            </a:r>
            <a:r>
              <a:rPr lang="fr-FR" sz="2400" dirty="0" err="1" smtClean="0">
                <a:solidFill>
                  <a:srgbClr val="0000FF"/>
                </a:solidFill>
              </a:rPr>
              <a:t>fixed</a:t>
            </a:r>
            <a:r>
              <a:rPr lang="fr-FR" sz="2400" dirty="0" smtClean="0">
                <a:solidFill>
                  <a:srgbClr val="0000FF"/>
                </a:solidFill>
              </a:rPr>
              <a:t>;</a:t>
            </a:r>
            <a:r>
              <a:rPr lang="fr-FR" sz="2400" dirty="0" smtClean="0"/>
              <a:t>" : les boîtes sont retirées du flux (plus d’emplacements réservés), et manipulées à l’aide des propriétés : </a:t>
            </a:r>
            <a:r>
              <a:rPr lang="fr-FR" sz="2400" dirty="0" smtClean="0">
                <a:solidFill>
                  <a:srgbClr val="0000FF"/>
                </a:solidFill>
              </a:rPr>
              <a:t>top right </a:t>
            </a:r>
            <a:r>
              <a:rPr lang="fr-FR" sz="2400" dirty="0" err="1" smtClean="0">
                <a:solidFill>
                  <a:srgbClr val="0000FF"/>
                </a:solidFill>
              </a:rPr>
              <a:t>bottom</a:t>
            </a:r>
            <a:r>
              <a:rPr lang="fr-FR" sz="2400" dirty="0" smtClean="0">
                <a:solidFill>
                  <a:srgbClr val="0000FF"/>
                </a:solidFill>
              </a:rPr>
              <a:t> </a:t>
            </a:r>
            <a:r>
              <a:rPr lang="fr-FR" sz="2400" dirty="0" err="1" smtClean="0">
                <a:solidFill>
                  <a:srgbClr val="0000FF"/>
                </a:solidFill>
              </a:rPr>
              <a:t>left</a:t>
            </a:r>
            <a:endParaRPr lang="fr-FR" sz="2000" dirty="0" smtClean="0">
              <a:solidFill>
                <a:srgbClr val="0000FF"/>
              </a:solidFill>
            </a:endParaRPr>
          </a:p>
          <a:p>
            <a:pPr>
              <a:buNone/>
            </a:pPr>
            <a:endParaRPr lang="fr-FR" sz="2000" dirty="0">
              <a:solidFill>
                <a:srgbClr val="0000FF"/>
              </a:solidFill>
            </a:endParaRPr>
          </a:p>
        </p:txBody>
      </p:sp>
      <p:sp>
        <p:nvSpPr>
          <p:cNvPr id="13" name="Content Placeholder 41"/>
          <p:cNvSpPr txBox="1">
            <a:spLocks/>
          </p:cNvSpPr>
          <p:nvPr/>
        </p:nvSpPr>
        <p:spPr>
          <a:xfrm>
            <a:off x="457200" y="3048000"/>
            <a:ext cx="8229600" cy="1143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lnSpcReduction="10000"/>
          </a:bodyPr>
          <a:lstStyle/>
          <a:p>
            <a:pPr marL="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position: </a:t>
            </a:r>
            <a:r>
              <a:rPr kumimoji="0" lang="fr-FR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absolute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;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 position fixe par rapport à son </a:t>
            </a:r>
            <a:r>
              <a:rPr lang="fr-FR" sz="2400" dirty="0" smtClean="0">
                <a:solidFill>
                  <a:schemeClr val="tx1"/>
                </a:solidFill>
              </a:rPr>
              <a:t>parent si ce dernier est positionné, sinon position fixe par rapport a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 premier ancêtre positionné (élément &lt;body&gt; au pire).</a:t>
            </a: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Content Placeholder 41"/>
          <p:cNvSpPr txBox="1">
            <a:spLocks/>
          </p:cNvSpPr>
          <p:nvPr/>
        </p:nvSpPr>
        <p:spPr>
          <a:xfrm>
            <a:off x="457200" y="4572000"/>
            <a:ext cx="8229600" cy="1143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lnSpcReduction="10000"/>
          </a:bodyPr>
          <a:lstStyle/>
          <a:p>
            <a:pPr indent="-342900">
              <a:spcBef>
                <a:spcPct val="20000"/>
              </a:spcBef>
              <a:buSzPct val="60000"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position: </a:t>
            </a:r>
            <a:r>
              <a:rPr kumimoji="0" lang="fr-FR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fixed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;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 l’élément reste fixe dans la page par rapport à la visualisation</a:t>
            </a:r>
            <a:r>
              <a:rPr kumimoji="0" lang="fr-FR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 en </a:t>
            </a:r>
            <a:r>
              <a:rPr lang="fr-FR" sz="2400" dirty="0" smtClean="0">
                <a:solidFill>
                  <a:schemeClr val="tx1"/>
                </a:solidFill>
              </a:rPr>
              <a:t>déplacement la barre de défilement vertical, l’élément reste à la même position dans le navigateur.</a:t>
            </a: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60</a:t>
            </a:fld>
            <a:endParaRPr lang="en-US"/>
          </a:p>
        </p:txBody>
      </p:sp>
      <p:sp>
        <p:nvSpPr>
          <p:cNvPr id="43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800" dirty="0" smtClean="0"/>
              <a:t>CSS : </a:t>
            </a:r>
            <a:r>
              <a:rPr lang="fr-FR" sz="2800" dirty="0" err="1" smtClean="0"/>
              <a:t>Cascading</a:t>
            </a:r>
            <a:r>
              <a:rPr lang="fr-FR" sz="2800" dirty="0" smtClean="0"/>
              <a:t> Style </a:t>
            </a:r>
            <a:r>
              <a:rPr lang="fr-FR" sz="2800" dirty="0" err="1" smtClean="0"/>
              <a:t>Sheets</a:t>
            </a:r>
            <a:endParaRPr lang="fr-FR" sz="2700" dirty="0"/>
          </a:p>
        </p:txBody>
      </p:sp>
      <p:sp>
        <p:nvSpPr>
          <p:cNvPr id="49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Exemple positionnement fixe second paragraphe</a:t>
            </a:r>
          </a:p>
          <a:p>
            <a:pPr marL="34290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En remontant la page dans le navigateur : le paragraphe demeure à la même place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419600" y="6400800"/>
            <a:ext cx="6858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fr-FR" dirty="0" smtClean="0"/>
              <a:t>IC3 : cours 1</a:t>
            </a:r>
            <a:endParaRPr lang="en-US" dirty="0"/>
          </a:p>
        </p:txBody>
      </p:sp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447801"/>
            <a:ext cx="3186296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39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2800" y="1447801"/>
            <a:ext cx="2685638" cy="5410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397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93490" y="1447800"/>
            <a:ext cx="2750509" cy="5410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5" name="Straight Arrow Connector 14"/>
          <p:cNvCxnSpPr/>
          <p:nvPr/>
        </p:nvCxnSpPr>
        <p:spPr>
          <a:xfrm flipV="1">
            <a:off x="2971800" y="4038600"/>
            <a:ext cx="457196" cy="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5943600" y="3962400"/>
            <a:ext cx="457196" cy="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61</a:t>
            </a:fld>
            <a:endParaRPr lang="en-US"/>
          </a:p>
        </p:txBody>
      </p:sp>
      <p:sp>
        <p:nvSpPr>
          <p:cNvPr id="43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800" dirty="0" smtClean="0"/>
              <a:t>CSS : </a:t>
            </a:r>
            <a:r>
              <a:rPr lang="fr-FR" sz="2800" dirty="0" err="1" smtClean="0"/>
              <a:t>Cascading</a:t>
            </a:r>
            <a:r>
              <a:rPr lang="fr-FR" sz="2800" dirty="0" smtClean="0"/>
              <a:t> Style </a:t>
            </a:r>
            <a:r>
              <a:rPr lang="fr-FR" sz="2800" dirty="0" err="1" smtClean="0"/>
              <a:t>Sheets</a:t>
            </a:r>
            <a:endParaRPr lang="fr-FR" sz="2700" dirty="0"/>
          </a:p>
        </p:txBody>
      </p:sp>
      <p:sp>
        <p:nvSpPr>
          <p:cNvPr id="49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Positionnement flottant 1/3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419600" y="6400800"/>
            <a:ext cx="6858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fr-FR" dirty="0" smtClean="0"/>
              <a:t>IC3 : cours 1</a:t>
            </a:r>
            <a:endParaRPr lang="en-US" dirty="0"/>
          </a:p>
        </p:txBody>
      </p:sp>
      <p:sp>
        <p:nvSpPr>
          <p:cNvPr id="23" name="Content Placeholder 4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1143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>
              <a:buNone/>
            </a:pPr>
            <a:r>
              <a:rPr lang="fr-FR" sz="2400" dirty="0" smtClean="0"/>
              <a:t>Propriété "</a:t>
            </a:r>
            <a:r>
              <a:rPr lang="fr-FR" sz="2400" dirty="0" err="1" smtClean="0">
                <a:solidFill>
                  <a:srgbClr val="0000FF"/>
                </a:solidFill>
              </a:rPr>
              <a:t>float</a:t>
            </a:r>
            <a:r>
              <a:rPr lang="fr-FR" sz="2400" dirty="0" smtClean="0">
                <a:solidFill>
                  <a:srgbClr val="0000FF"/>
                </a:solidFill>
              </a:rPr>
              <a:t>: </a:t>
            </a:r>
            <a:r>
              <a:rPr lang="fr-FR" sz="2400" dirty="0" err="1" smtClean="0">
                <a:solidFill>
                  <a:srgbClr val="0000FF"/>
                </a:solidFill>
              </a:rPr>
              <a:t>left</a:t>
            </a:r>
            <a:r>
              <a:rPr lang="fr-FR" sz="2400" dirty="0" smtClean="0">
                <a:solidFill>
                  <a:srgbClr val="0000FF"/>
                </a:solidFill>
              </a:rPr>
              <a:t> ou right;</a:t>
            </a:r>
            <a:r>
              <a:rPr lang="fr-FR" sz="2400" dirty="0" smtClean="0"/>
              <a:t>" : les boîtes sont retirées du flux (plus d’emplacements réservés) pour prendre place à gauche ou à droite du bloc qui le contient</a:t>
            </a:r>
            <a:endParaRPr lang="fr-FR" sz="2000" dirty="0">
              <a:solidFill>
                <a:srgbClr val="0000FF"/>
              </a:solidFill>
            </a:endParaRPr>
          </a:p>
        </p:txBody>
      </p:sp>
      <p:sp>
        <p:nvSpPr>
          <p:cNvPr id="24" name="Content Placeholder 41"/>
          <p:cNvSpPr txBox="1">
            <a:spLocks/>
          </p:cNvSpPr>
          <p:nvPr/>
        </p:nvSpPr>
        <p:spPr>
          <a:xfrm>
            <a:off x="304800" y="2743200"/>
            <a:ext cx="4267200" cy="3505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Exemple, </a:t>
            </a:r>
            <a:r>
              <a:rPr kumimoji="0" lang="fr-FR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css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</a:t>
            </a:r>
          </a:p>
          <a:p>
            <a:pPr marL="342900" lvl="1" indent="-342900">
              <a:spcBef>
                <a:spcPct val="20000"/>
              </a:spcBef>
              <a:buSzPct val="60000"/>
              <a:defRPr/>
            </a:pPr>
            <a:r>
              <a:rPr lang="fr-FR" sz="2000" dirty="0" err="1" smtClean="0">
                <a:solidFill>
                  <a:srgbClr val="0000FF"/>
                </a:solidFill>
              </a:rPr>
              <a:t>div</a:t>
            </a:r>
            <a:r>
              <a:rPr lang="fr-FR" sz="2000" dirty="0" smtClean="0">
                <a:solidFill>
                  <a:srgbClr val="0000FF"/>
                </a:solidFill>
              </a:rPr>
              <a:t> {</a:t>
            </a:r>
          </a:p>
          <a:p>
            <a:pPr marL="342900" lvl="1" indent="-342900">
              <a:spcBef>
                <a:spcPct val="20000"/>
              </a:spcBef>
              <a:buSzPct val="60000"/>
              <a:defRPr/>
            </a:pPr>
            <a:r>
              <a:rPr lang="fr-FR" sz="2000" dirty="0" err="1" smtClean="0">
                <a:solidFill>
                  <a:srgbClr val="0000FF"/>
                </a:solidFill>
              </a:rPr>
              <a:t>width</a:t>
            </a:r>
            <a:r>
              <a:rPr lang="fr-FR" sz="2000" dirty="0" smtClean="0">
                <a:solidFill>
                  <a:srgbClr val="0000FF"/>
                </a:solidFill>
              </a:rPr>
              <a:t>: 300px;</a:t>
            </a:r>
          </a:p>
          <a:p>
            <a:pPr marL="342900" lvl="1" indent="-342900">
              <a:spcBef>
                <a:spcPct val="20000"/>
              </a:spcBef>
              <a:buSzPct val="60000"/>
              <a:defRPr/>
            </a:pPr>
            <a:r>
              <a:rPr lang="fr-FR" sz="2000" dirty="0" err="1" smtClean="0">
                <a:solidFill>
                  <a:srgbClr val="0000FF"/>
                </a:solidFill>
              </a:rPr>
              <a:t>height</a:t>
            </a:r>
            <a:r>
              <a:rPr lang="fr-FR" sz="2000" dirty="0" smtClean="0">
                <a:solidFill>
                  <a:srgbClr val="0000FF"/>
                </a:solidFill>
              </a:rPr>
              <a:t>: 200px;</a:t>
            </a:r>
          </a:p>
          <a:p>
            <a:pPr marL="342900" lvl="1" indent="-342900">
              <a:spcBef>
                <a:spcPct val="20000"/>
              </a:spcBef>
              <a:buSzPct val="60000"/>
              <a:defRPr/>
            </a:pPr>
            <a:r>
              <a:rPr lang="fr-FR" sz="2000" dirty="0" smtClean="0">
                <a:solidFill>
                  <a:srgbClr val="0000FF"/>
                </a:solidFill>
              </a:rPr>
              <a:t>background: </a:t>
            </a:r>
            <a:r>
              <a:rPr lang="fr-FR" sz="2000" dirty="0" err="1" smtClean="0">
                <a:solidFill>
                  <a:srgbClr val="0000FF"/>
                </a:solidFill>
              </a:rPr>
              <a:t>yellow</a:t>
            </a:r>
            <a:r>
              <a:rPr lang="fr-FR" sz="2000" dirty="0" smtClean="0">
                <a:solidFill>
                  <a:srgbClr val="0000FF"/>
                </a:solidFill>
              </a:rPr>
              <a:t>;</a:t>
            </a:r>
          </a:p>
          <a:p>
            <a:pPr marL="342900" lvl="1" indent="-342900">
              <a:spcBef>
                <a:spcPct val="20000"/>
              </a:spcBef>
              <a:buSzPct val="60000"/>
              <a:defRPr/>
            </a:pPr>
            <a:r>
              <a:rPr lang="fr-FR" sz="2000" dirty="0" smtClean="0">
                <a:solidFill>
                  <a:srgbClr val="0000FF"/>
                </a:solidFill>
              </a:rPr>
              <a:t>}</a:t>
            </a:r>
          </a:p>
          <a:p>
            <a:pPr marL="342900" lvl="1" indent="-342900">
              <a:spcBef>
                <a:spcPct val="20000"/>
              </a:spcBef>
              <a:buSzPct val="60000"/>
            </a:pPr>
            <a:r>
              <a:rPr lang="fr-FR" sz="2000" dirty="0" smtClean="0">
                <a:solidFill>
                  <a:srgbClr val="0000FF"/>
                </a:solidFill>
              </a:rPr>
              <a:t>p#premier {</a:t>
            </a:r>
          </a:p>
          <a:p>
            <a:pPr marL="342900" lvl="1" indent="-342900">
              <a:spcBef>
                <a:spcPct val="20000"/>
              </a:spcBef>
              <a:buSzPct val="60000"/>
            </a:pPr>
            <a:r>
              <a:rPr lang="fr-FR" sz="2000" dirty="0" err="1" smtClean="0">
                <a:solidFill>
                  <a:srgbClr val="0000FF"/>
                </a:solidFill>
              </a:rPr>
              <a:t>width</a:t>
            </a:r>
            <a:r>
              <a:rPr lang="fr-FR" sz="2000" dirty="0" smtClean="0">
                <a:solidFill>
                  <a:srgbClr val="0000FF"/>
                </a:solidFill>
              </a:rPr>
              <a:t>: 100px; </a:t>
            </a:r>
          </a:p>
          <a:p>
            <a:pPr marL="342900" lvl="1" indent="-342900">
              <a:spcBef>
                <a:spcPct val="20000"/>
              </a:spcBef>
              <a:buSzPct val="60000"/>
            </a:pPr>
            <a:r>
              <a:rPr lang="fr-FR" sz="2000" dirty="0" smtClean="0">
                <a:solidFill>
                  <a:srgbClr val="0000FF"/>
                </a:solidFill>
              </a:rPr>
              <a:t>background: green;</a:t>
            </a:r>
          </a:p>
          <a:p>
            <a:pPr marL="342900" lvl="1" indent="-342900">
              <a:spcBef>
                <a:spcPct val="20000"/>
              </a:spcBef>
              <a:buSzPct val="60000"/>
            </a:pPr>
            <a:r>
              <a:rPr lang="fr-FR" sz="2000" dirty="0" smtClean="0">
                <a:solidFill>
                  <a:srgbClr val="0000FF"/>
                </a:solidFill>
              </a:rPr>
              <a:t>}</a:t>
            </a:r>
          </a:p>
          <a:p>
            <a:pPr marL="342900" lvl="1" indent="-342900">
              <a:spcBef>
                <a:spcPct val="20000"/>
              </a:spcBef>
              <a:buSzPct val="60000"/>
            </a:pPr>
            <a:r>
              <a:rPr lang="fr-FR" sz="2000" dirty="0" smtClean="0">
                <a:solidFill>
                  <a:srgbClr val="0000FF"/>
                </a:solidFill>
              </a:rPr>
              <a:t>p#second {</a:t>
            </a:r>
          </a:p>
          <a:p>
            <a:pPr marL="342900" lvl="1" indent="-342900">
              <a:spcBef>
                <a:spcPct val="20000"/>
              </a:spcBef>
              <a:buSzPct val="60000"/>
            </a:pPr>
            <a:r>
              <a:rPr lang="fr-FR" sz="2000" dirty="0" smtClean="0">
                <a:solidFill>
                  <a:srgbClr val="0000FF"/>
                </a:solidFill>
              </a:rPr>
              <a:t>background: orange;</a:t>
            </a:r>
          </a:p>
          <a:p>
            <a:pPr marL="342900" lvl="1" indent="-342900">
              <a:spcBef>
                <a:spcPct val="20000"/>
              </a:spcBef>
              <a:buSzPct val="60000"/>
            </a:pPr>
            <a:r>
              <a:rPr lang="fr-FR" sz="2000" dirty="0" smtClean="0">
                <a:solidFill>
                  <a:srgbClr val="0000FF"/>
                </a:solidFill>
              </a:rPr>
              <a:t>}</a:t>
            </a:r>
          </a:p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Calibri" pitchFamily="34" charset="0"/>
              <a:buChar char="–"/>
              <a:tabLst/>
              <a:defRPr/>
            </a:pP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499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05400" y="4114800"/>
            <a:ext cx="3819525" cy="256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499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19400" y="3200400"/>
            <a:ext cx="593407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6" name="Straight Arrow Connector 15"/>
          <p:cNvCxnSpPr/>
          <p:nvPr/>
        </p:nvCxnSpPr>
        <p:spPr>
          <a:xfrm>
            <a:off x="4114800" y="4038600"/>
            <a:ext cx="685800" cy="53339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2806085" y="2907268"/>
            <a:ext cx="8515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spcBef>
                <a:spcPct val="20000"/>
              </a:spcBef>
              <a:buSzPct val="60000"/>
              <a:defRPr/>
            </a:pPr>
            <a:r>
              <a:rPr lang="fr-FR" dirty="0" smtClean="0"/>
              <a:t>HMTL :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57639" y="3810000"/>
            <a:ext cx="10383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spcBef>
                <a:spcPct val="20000"/>
              </a:spcBef>
              <a:buSzPct val="60000"/>
              <a:defRPr/>
            </a:pPr>
            <a:r>
              <a:rPr lang="fr-FR" dirty="0" smtClean="0"/>
              <a:t>affichage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62</a:t>
            </a:fld>
            <a:endParaRPr lang="en-US"/>
          </a:p>
        </p:txBody>
      </p:sp>
      <p:sp>
        <p:nvSpPr>
          <p:cNvPr id="43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800" dirty="0" smtClean="0"/>
              <a:t>CSS : </a:t>
            </a:r>
            <a:r>
              <a:rPr lang="fr-FR" sz="2800" dirty="0" err="1" smtClean="0"/>
              <a:t>Cascading</a:t>
            </a:r>
            <a:r>
              <a:rPr lang="fr-FR" sz="2800" dirty="0" smtClean="0"/>
              <a:t> Style </a:t>
            </a:r>
            <a:r>
              <a:rPr lang="fr-FR" sz="2800" dirty="0" err="1" smtClean="0"/>
              <a:t>Sheets</a:t>
            </a:r>
            <a:endParaRPr lang="fr-FR" sz="2700" dirty="0"/>
          </a:p>
        </p:txBody>
      </p:sp>
      <p:sp>
        <p:nvSpPr>
          <p:cNvPr id="49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Positionnement flottant 2/3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419600" y="6400800"/>
            <a:ext cx="6858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fr-FR" dirty="0" smtClean="0"/>
              <a:t>IC3 : cours 1</a:t>
            </a:r>
            <a:endParaRPr lang="en-US" dirty="0"/>
          </a:p>
        </p:txBody>
      </p:sp>
      <p:sp>
        <p:nvSpPr>
          <p:cNvPr id="24" name="Content Placeholder 41"/>
          <p:cNvSpPr txBox="1">
            <a:spLocks/>
          </p:cNvSpPr>
          <p:nvPr/>
        </p:nvSpPr>
        <p:spPr>
          <a:xfrm>
            <a:off x="304800" y="1524000"/>
            <a:ext cx="4267200" cy="4648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Exemple :</a:t>
            </a:r>
          </a:p>
          <a:p>
            <a:pPr marL="342900" lvl="1" indent="-342900">
              <a:spcBef>
                <a:spcPct val="20000"/>
              </a:spcBef>
              <a:buSzPct val="60000"/>
              <a:defRPr/>
            </a:pPr>
            <a:r>
              <a:rPr lang="fr-FR" sz="2000" dirty="0" err="1" smtClean="0">
                <a:solidFill>
                  <a:srgbClr val="0000FF"/>
                </a:solidFill>
              </a:rPr>
              <a:t>div</a:t>
            </a:r>
            <a:r>
              <a:rPr lang="fr-FR" sz="2000" dirty="0" smtClean="0">
                <a:solidFill>
                  <a:srgbClr val="0000FF"/>
                </a:solidFill>
              </a:rPr>
              <a:t> {</a:t>
            </a:r>
          </a:p>
          <a:p>
            <a:pPr marL="342900" lvl="1" indent="-342900">
              <a:spcBef>
                <a:spcPct val="20000"/>
              </a:spcBef>
              <a:buSzPct val="60000"/>
              <a:defRPr/>
            </a:pPr>
            <a:r>
              <a:rPr lang="fr-FR" sz="2000" dirty="0" err="1" smtClean="0">
                <a:solidFill>
                  <a:srgbClr val="0000FF"/>
                </a:solidFill>
              </a:rPr>
              <a:t>width</a:t>
            </a:r>
            <a:r>
              <a:rPr lang="fr-FR" sz="2000" dirty="0" smtClean="0">
                <a:solidFill>
                  <a:srgbClr val="0000FF"/>
                </a:solidFill>
              </a:rPr>
              <a:t>: 300px;</a:t>
            </a:r>
          </a:p>
          <a:p>
            <a:pPr marL="342900" lvl="1" indent="-342900">
              <a:spcBef>
                <a:spcPct val="20000"/>
              </a:spcBef>
              <a:buSzPct val="60000"/>
              <a:defRPr/>
            </a:pPr>
            <a:r>
              <a:rPr lang="fr-FR" sz="2000" dirty="0" err="1" smtClean="0">
                <a:solidFill>
                  <a:srgbClr val="0000FF"/>
                </a:solidFill>
              </a:rPr>
              <a:t>height</a:t>
            </a:r>
            <a:r>
              <a:rPr lang="fr-FR" sz="2000" dirty="0" smtClean="0">
                <a:solidFill>
                  <a:srgbClr val="0000FF"/>
                </a:solidFill>
              </a:rPr>
              <a:t>: 200px;</a:t>
            </a:r>
          </a:p>
          <a:p>
            <a:pPr marL="342900" lvl="1" indent="-342900">
              <a:spcBef>
                <a:spcPct val="20000"/>
              </a:spcBef>
              <a:buSzPct val="60000"/>
              <a:defRPr/>
            </a:pPr>
            <a:r>
              <a:rPr lang="fr-FR" sz="2000" dirty="0" smtClean="0">
                <a:solidFill>
                  <a:srgbClr val="0000FF"/>
                </a:solidFill>
              </a:rPr>
              <a:t>background: </a:t>
            </a:r>
            <a:r>
              <a:rPr lang="fr-FR" sz="2000" dirty="0" err="1" smtClean="0">
                <a:solidFill>
                  <a:srgbClr val="0000FF"/>
                </a:solidFill>
              </a:rPr>
              <a:t>yellow</a:t>
            </a:r>
            <a:r>
              <a:rPr lang="fr-FR" sz="2000" dirty="0" smtClean="0">
                <a:solidFill>
                  <a:srgbClr val="0000FF"/>
                </a:solidFill>
              </a:rPr>
              <a:t>;</a:t>
            </a:r>
          </a:p>
          <a:p>
            <a:pPr marL="342900" lvl="1" indent="-342900">
              <a:spcBef>
                <a:spcPct val="20000"/>
              </a:spcBef>
              <a:buSzPct val="60000"/>
              <a:defRPr/>
            </a:pPr>
            <a:r>
              <a:rPr lang="fr-FR" sz="2000" dirty="0" smtClean="0">
                <a:solidFill>
                  <a:srgbClr val="0000FF"/>
                </a:solidFill>
              </a:rPr>
              <a:t>}</a:t>
            </a:r>
          </a:p>
          <a:p>
            <a:pPr marL="342900" lvl="1" indent="-342900">
              <a:spcBef>
                <a:spcPct val="20000"/>
              </a:spcBef>
              <a:buSzPct val="60000"/>
            </a:pPr>
            <a:r>
              <a:rPr lang="fr-FR" sz="2000" dirty="0" smtClean="0">
                <a:solidFill>
                  <a:srgbClr val="0000FF"/>
                </a:solidFill>
              </a:rPr>
              <a:t>p#premier {</a:t>
            </a:r>
          </a:p>
          <a:p>
            <a:pPr marL="342900" lvl="1" indent="-342900">
              <a:spcBef>
                <a:spcPct val="20000"/>
              </a:spcBef>
              <a:buSzPct val="60000"/>
            </a:pPr>
            <a:r>
              <a:rPr lang="fr-FR" sz="2000" b="1" dirty="0" err="1" smtClean="0">
                <a:solidFill>
                  <a:srgbClr val="0000FF"/>
                </a:solidFill>
              </a:rPr>
              <a:t>float</a:t>
            </a:r>
            <a:r>
              <a:rPr lang="fr-FR" sz="2000" b="1" dirty="0" smtClean="0">
                <a:solidFill>
                  <a:srgbClr val="0000FF"/>
                </a:solidFill>
              </a:rPr>
              <a:t>: </a:t>
            </a:r>
            <a:r>
              <a:rPr lang="fr-FR" sz="2000" b="1" dirty="0" err="1" smtClean="0">
                <a:solidFill>
                  <a:srgbClr val="0000FF"/>
                </a:solidFill>
              </a:rPr>
              <a:t>left</a:t>
            </a:r>
            <a:r>
              <a:rPr lang="fr-FR" sz="2000" b="1" dirty="0" smtClean="0">
                <a:solidFill>
                  <a:srgbClr val="0000FF"/>
                </a:solidFill>
              </a:rPr>
              <a:t>;</a:t>
            </a:r>
          </a:p>
          <a:p>
            <a:pPr marL="342900" lvl="1" indent="-342900">
              <a:spcBef>
                <a:spcPct val="20000"/>
              </a:spcBef>
              <a:buSzPct val="60000"/>
            </a:pPr>
            <a:r>
              <a:rPr lang="fr-FR" sz="2000" dirty="0" err="1" smtClean="0">
                <a:solidFill>
                  <a:srgbClr val="0000FF"/>
                </a:solidFill>
              </a:rPr>
              <a:t>width</a:t>
            </a:r>
            <a:r>
              <a:rPr lang="fr-FR" sz="2000" dirty="0" smtClean="0">
                <a:solidFill>
                  <a:srgbClr val="0000FF"/>
                </a:solidFill>
              </a:rPr>
              <a:t>: 100px; </a:t>
            </a:r>
          </a:p>
          <a:p>
            <a:pPr marL="342900" lvl="1" indent="-342900">
              <a:spcBef>
                <a:spcPct val="20000"/>
              </a:spcBef>
              <a:buSzPct val="60000"/>
            </a:pPr>
            <a:r>
              <a:rPr lang="fr-FR" sz="2000" dirty="0" smtClean="0">
                <a:solidFill>
                  <a:srgbClr val="0000FF"/>
                </a:solidFill>
              </a:rPr>
              <a:t>background: green;</a:t>
            </a:r>
          </a:p>
          <a:p>
            <a:pPr marL="342900" lvl="1" indent="-342900">
              <a:spcBef>
                <a:spcPct val="20000"/>
              </a:spcBef>
              <a:buSzPct val="60000"/>
            </a:pPr>
            <a:r>
              <a:rPr lang="fr-FR" sz="2000" dirty="0" smtClean="0">
                <a:solidFill>
                  <a:srgbClr val="0000FF"/>
                </a:solidFill>
              </a:rPr>
              <a:t>}</a:t>
            </a:r>
          </a:p>
          <a:p>
            <a:pPr marL="342900" lvl="1" indent="-342900">
              <a:spcBef>
                <a:spcPct val="20000"/>
              </a:spcBef>
              <a:buSzPct val="60000"/>
            </a:pPr>
            <a:r>
              <a:rPr lang="fr-FR" sz="2000" dirty="0" smtClean="0">
                <a:solidFill>
                  <a:srgbClr val="0000FF"/>
                </a:solidFill>
              </a:rPr>
              <a:t>p#second {</a:t>
            </a:r>
          </a:p>
          <a:p>
            <a:pPr marL="342900" lvl="1" indent="-342900">
              <a:spcBef>
                <a:spcPct val="20000"/>
              </a:spcBef>
              <a:buSzPct val="60000"/>
            </a:pPr>
            <a:r>
              <a:rPr lang="fr-FR" sz="2000" b="1" dirty="0" err="1" smtClean="0">
                <a:solidFill>
                  <a:srgbClr val="0000FF"/>
                </a:solidFill>
              </a:rPr>
              <a:t>float</a:t>
            </a:r>
            <a:r>
              <a:rPr lang="fr-FR" sz="2000" b="1" dirty="0" smtClean="0">
                <a:solidFill>
                  <a:srgbClr val="0000FF"/>
                </a:solidFill>
              </a:rPr>
              <a:t>: </a:t>
            </a:r>
            <a:r>
              <a:rPr lang="fr-FR" sz="2000" b="1" dirty="0" err="1" smtClean="0">
                <a:solidFill>
                  <a:srgbClr val="0000FF"/>
                </a:solidFill>
              </a:rPr>
              <a:t>left</a:t>
            </a:r>
            <a:r>
              <a:rPr lang="fr-FR" sz="2000" b="1" dirty="0" smtClean="0">
                <a:solidFill>
                  <a:srgbClr val="0000FF"/>
                </a:solidFill>
              </a:rPr>
              <a:t>;</a:t>
            </a:r>
          </a:p>
          <a:p>
            <a:pPr marL="342900" lvl="1" indent="-342900">
              <a:spcBef>
                <a:spcPct val="20000"/>
              </a:spcBef>
              <a:buSzPct val="60000"/>
            </a:pPr>
            <a:r>
              <a:rPr lang="fr-FR" sz="2000" b="1" i="1" dirty="0" err="1" smtClean="0">
                <a:solidFill>
                  <a:srgbClr val="0000FF"/>
                </a:solidFill>
              </a:rPr>
              <a:t>width</a:t>
            </a:r>
            <a:r>
              <a:rPr lang="fr-FR" sz="2000" b="1" i="1" dirty="0" smtClean="0">
                <a:solidFill>
                  <a:srgbClr val="0000FF"/>
                </a:solidFill>
              </a:rPr>
              <a:t>: 150px; </a:t>
            </a:r>
          </a:p>
          <a:p>
            <a:pPr marL="342900" lvl="1" indent="-342900">
              <a:spcBef>
                <a:spcPct val="20000"/>
              </a:spcBef>
              <a:buSzPct val="60000"/>
            </a:pPr>
            <a:r>
              <a:rPr lang="fr-FR" sz="2000" dirty="0" smtClean="0">
                <a:solidFill>
                  <a:srgbClr val="0000FF"/>
                </a:solidFill>
              </a:rPr>
              <a:t>background: orange;</a:t>
            </a:r>
          </a:p>
          <a:p>
            <a:pPr marL="342900" lvl="1" indent="-342900">
              <a:spcBef>
                <a:spcPct val="20000"/>
              </a:spcBef>
              <a:buSzPct val="60000"/>
            </a:pPr>
            <a:r>
              <a:rPr lang="fr-FR" sz="2000" dirty="0" smtClean="0">
                <a:solidFill>
                  <a:srgbClr val="0000FF"/>
                </a:solidFill>
              </a:rPr>
              <a:t>}</a:t>
            </a:r>
          </a:p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Calibri" pitchFamily="34" charset="0"/>
              <a:buChar char="–"/>
              <a:tabLst/>
              <a:defRPr/>
            </a:pP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33800" y="2362200"/>
            <a:ext cx="3810000" cy="26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Rectangle 12"/>
          <p:cNvSpPr/>
          <p:nvPr/>
        </p:nvSpPr>
        <p:spPr>
          <a:xfrm>
            <a:off x="3810000" y="1981200"/>
            <a:ext cx="10383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spcBef>
                <a:spcPct val="20000"/>
              </a:spcBef>
              <a:buSzPct val="60000"/>
              <a:defRPr/>
            </a:pPr>
            <a:r>
              <a:rPr lang="fr-FR" dirty="0" smtClean="0"/>
              <a:t>affichage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63</a:t>
            </a:fld>
            <a:endParaRPr lang="en-US"/>
          </a:p>
        </p:txBody>
      </p:sp>
      <p:sp>
        <p:nvSpPr>
          <p:cNvPr id="43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800" dirty="0" smtClean="0"/>
              <a:t>CSS : </a:t>
            </a:r>
            <a:r>
              <a:rPr lang="fr-FR" sz="2800" dirty="0" err="1" smtClean="0"/>
              <a:t>Cascading</a:t>
            </a:r>
            <a:r>
              <a:rPr lang="fr-FR" sz="2800" dirty="0" smtClean="0"/>
              <a:t> Style </a:t>
            </a:r>
            <a:r>
              <a:rPr lang="fr-FR" sz="2800" dirty="0" err="1" smtClean="0"/>
              <a:t>Sheets</a:t>
            </a:r>
            <a:endParaRPr lang="fr-FR" sz="2700" dirty="0"/>
          </a:p>
        </p:txBody>
      </p:sp>
      <p:sp>
        <p:nvSpPr>
          <p:cNvPr id="49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Positionnement flottant 3/3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419600" y="6400800"/>
            <a:ext cx="6858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fr-FR" dirty="0" smtClean="0"/>
              <a:t>IC3 : cours 1</a:t>
            </a:r>
            <a:endParaRPr lang="en-US" dirty="0"/>
          </a:p>
        </p:txBody>
      </p:sp>
      <p:sp>
        <p:nvSpPr>
          <p:cNvPr id="24" name="Content Placeholder 41"/>
          <p:cNvSpPr txBox="1">
            <a:spLocks/>
          </p:cNvSpPr>
          <p:nvPr/>
        </p:nvSpPr>
        <p:spPr>
          <a:xfrm>
            <a:off x="304800" y="1524000"/>
            <a:ext cx="4267200" cy="464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r>
              <a:rPr kumimoji="0" lang="fr-FR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Exemple :</a:t>
            </a:r>
          </a:p>
          <a:p>
            <a:pPr marL="342900" lvl="1" indent="-342900">
              <a:spcBef>
                <a:spcPct val="20000"/>
              </a:spcBef>
              <a:buSzPct val="60000"/>
              <a:defRPr/>
            </a:pPr>
            <a:r>
              <a:rPr lang="fr-FR" sz="1600" dirty="0" err="1" smtClean="0">
                <a:solidFill>
                  <a:srgbClr val="0000FF"/>
                </a:solidFill>
              </a:rPr>
              <a:t>div</a:t>
            </a:r>
            <a:r>
              <a:rPr lang="fr-FR" sz="1600" dirty="0" smtClean="0">
                <a:solidFill>
                  <a:srgbClr val="0000FF"/>
                </a:solidFill>
              </a:rPr>
              <a:t> {</a:t>
            </a:r>
          </a:p>
          <a:p>
            <a:pPr marL="342900" lvl="1" indent="-342900">
              <a:spcBef>
                <a:spcPct val="20000"/>
              </a:spcBef>
              <a:buSzPct val="60000"/>
              <a:defRPr/>
            </a:pPr>
            <a:r>
              <a:rPr lang="fr-FR" sz="1600" dirty="0" err="1" smtClean="0">
                <a:solidFill>
                  <a:srgbClr val="0000FF"/>
                </a:solidFill>
              </a:rPr>
              <a:t>width</a:t>
            </a:r>
            <a:r>
              <a:rPr lang="fr-FR" sz="1600" dirty="0" smtClean="0">
                <a:solidFill>
                  <a:srgbClr val="0000FF"/>
                </a:solidFill>
              </a:rPr>
              <a:t>: 300px;</a:t>
            </a:r>
          </a:p>
          <a:p>
            <a:pPr marL="342900" lvl="1" indent="-342900">
              <a:spcBef>
                <a:spcPct val="20000"/>
              </a:spcBef>
              <a:buSzPct val="60000"/>
              <a:defRPr/>
            </a:pPr>
            <a:r>
              <a:rPr lang="fr-FR" sz="1600" dirty="0" err="1" smtClean="0">
                <a:solidFill>
                  <a:srgbClr val="0000FF"/>
                </a:solidFill>
              </a:rPr>
              <a:t>height</a:t>
            </a:r>
            <a:r>
              <a:rPr lang="fr-FR" sz="1600" dirty="0" smtClean="0">
                <a:solidFill>
                  <a:srgbClr val="0000FF"/>
                </a:solidFill>
              </a:rPr>
              <a:t>: 200px;</a:t>
            </a:r>
          </a:p>
          <a:p>
            <a:pPr marL="342900" lvl="1" indent="-342900">
              <a:spcBef>
                <a:spcPct val="20000"/>
              </a:spcBef>
              <a:buSzPct val="60000"/>
              <a:defRPr/>
            </a:pPr>
            <a:r>
              <a:rPr lang="fr-FR" sz="1600" dirty="0" smtClean="0">
                <a:solidFill>
                  <a:srgbClr val="0000FF"/>
                </a:solidFill>
              </a:rPr>
              <a:t>background: </a:t>
            </a:r>
            <a:r>
              <a:rPr lang="fr-FR" sz="1600" dirty="0" err="1" smtClean="0">
                <a:solidFill>
                  <a:srgbClr val="0000FF"/>
                </a:solidFill>
              </a:rPr>
              <a:t>yellow</a:t>
            </a:r>
            <a:r>
              <a:rPr lang="fr-FR" sz="1600" dirty="0" smtClean="0">
                <a:solidFill>
                  <a:srgbClr val="0000FF"/>
                </a:solidFill>
              </a:rPr>
              <a:t>;</a:t>
            </a:r>
          </a:p>
          <a:p>
            <a:pPr marL="342900" lvl="1" indent="-342900">
              <a:spcBef>
                <a:spcPct val="20000"/>
              </a:spcBef>
              <a:buSzPct val="60000"/>
              <a:defRPr/>
            </a:pPr>
            <a:r>
              <a:rPr lang="fr-FR" sz="1600" dirty="0" smtClean="0">
                <a:solidFill>
                  <a:srgbClr val="0000FF"/>
                </a:solidFill>
              </a:rPr>
              <a:t>}</a:t>
            </a:r>
          </a:p>
          <a:p>
            <a:pPr marL="342900" lvl="1" indent="-342900">
              <a:spcBef>
                <a:spcPct val="20000"/>
              </a:spcBef>
              <a:buSzPct val="60000"/>
            </a:pPr>
            <a:r>
              <a:rPr lang="fr-FR" sz="1600" dirty="0" smtClean="0">
                <a:solidFill>
                  <a:srgbClr val="0000FF"/>
                </a:solidFill>
              </a:rPr>
              <a:t>p#premier {</a:t>
            </a:r>
          </a:p>
          <a:p>
            <a:pPr marL="342900" lvl="1" indent="-342900">
              <a:spcBef>
                <a:spcPct val="20000"/>
              </a:spcBef>
              <a:buSzPct val="60000"/>
            </a:pPr>
            <a:r>
              <a:rPr lang="fr-FR" sz="1600" dirty="0" err="1" smtClean="0">
                <a:solidFill>
                  <a:srgbClr val="0000FF"/>
                </a:solidFill>
              </a:rPr>
              <a:t>float</a:t>
            </a:r>
            <a:r>
              <a:rPr lang="fr-FR" sz="1600" dirty="0" smtClean="0">
                <a:solidFill>
                  <a:srgbClr val="0000FF"/>
                </a:solidFill>
              </a:rPr>
              <a:t>: </a:t>
            </a:r>
            <a:r>
              <a:rPr lang="fr-FR" sz="1600" dirty="0" err="1" smtClean="0">
                <a:solidFill>
                  <a:srgbClr val="0000FF"/>
                </a:solidFill>
              </a:rPr>
              <a:t>left</a:t>
            </a:r>
            <a:r>
              <a:rPr lang="fr-FR" sz="1600" dirty="0" smtClean="0">
                <a:solidFill>
                  <a:srgbClr val="0000FF"/>
                </a:solidFill>
              </a:rPr>
              <a:t>;</a:t>
            </a:r>
          </a:p>
          <a:p>
            <a:pPr marL="342900" lvl="1" indent="-342900">
              <a:spcBef>
                <a:spcPct val="20000"/>
              </a:spcBef>
              <a:buSzPct val="60000"/>
            </a:pPr>
            <a:r>
              <a:rPr lang="fr-FR" sz="1600" dirty="0" err="1" smtClean="0">
                <a:solidFill>
                  <a:srgbClr val="0000FF"/>
                </a:solidFill>
              </a:rPr>
              <a:t>width</a:t>
            </a:r>
            <a:r>
              <a:rPr lang="fr-FR" sz="1600" dirty="0" smtClean="0">
                <a:solidFill>
                  <a:srgbClr val="0000FF"/>
                </a:solidFill>
              </a:rPr>
              <a:t>: 100px; </a:t>
            </a:r>
          </a:p>
          <a:p>
            <a:pPr marL="342900" lvl="1" indent="-342900">
              <a:spcBef>
                <a:spcPct val="20000"/>
              </a:spcBef>
              <a:buSzPct val="60000"/>
            </a:pPr>
            <a:r>
              <a:rPr lang="fr-FR" sz="1600" dirty="0" smtClean="0">
                <a:solidFill>
                  <a:srgbClr val="0000FF"/>
                </a:solidFill>
              </a:rPr>
              <a:t>background: green;</a:t>
            </a:r>
          </a:p>
          <a:p>
            <a:pPr marL="342900" lvl="1" indent="-342900">
              <a:spcBef>
                <a:spcPct val="20000"/>
              </a:spcBef>
              <a:buSzPct val="60000"/>
            </a:pPr>
            <a:r>
              <a:rPr lang="fr-FR" sz="1600" dirty="0" smtClean="0">
                <a:solidFill>
                  <a:srgbClr val="0000FF"/>
                </a:solidFill>
              </a:rPr>
              <a:t>}</a:t>
            </a:r>
          </a:p>
          <a:p>
            <a:pPr marL="342900" lvl="1" indent="-342900">
              <a:spcBef>
                <a:spcPct val="20000"/>
              </a:spcBef>
              <a:buSzPct val="60000"/>
            </a:pPr>
            <a:r>
              <a:rPr lang="fr-FR" sz="1600" dirty="0" smtClean="0">
                <a:solidFill>
                  <a:srgbClr val="0000FF"/>
                </a:solidFill>
              </a:rPr>
              <a:t>p#second {</a:t>
            </a:r>
          </a:p>
          <a:p>
            <a:pPr marL="342900" lvl="1" indent="-342900">
              <a:spcBef>
                <a:spcPct val="20000"/>
              </a:spcBef>
              <a:buSzPct val="60000"/>
            </a:pPr>
            <a:r>
              <a:rPr lang="fr-FR" sz="1600" dirty="0" err="1" smtClean="0">
                <a:solidFill>
                  <a:srgbClr val="0000FF"/>
                </a:solidFill>
              </a:rPr>
              <a:t>float</a:t>
            </a:r>
            <a:r>
              <a:rPr lang="fr-FR" sz="1600" dirty="0" smtClean="0">
                <a:solidFill>
                  <a:srgbClr val="0000FF"/>
                </a:solidFill>
              </a:rPr>
              <a:t>: </a:t>
            </a:r>
            <a:r>
              <a:rPr lang="fr-FR" sz="1600" dirty="0" err="1" smtClean="0">
                <a:solidFill>
                  <a:srgbClr val="0000FF"/>
                </a:solidFill>
              </a:rPr>
              <a:t>left</a:t>
            </a:r>
            <a:r>
              <a:rPr lang="fr-FR" sz="1600" dirty="0" smtClean="0">
                <a:solidFill>
                  <a:srgbClr val="0000FF"/>
                </a:solidFill>
              </a:rPr>
              <a:t>;</a:t>
            </a:r>
          </a:p>
          <a:p>
            <a:pPr marL="342900" lvl="1" indent="-342900">
              <a:spcBef>
                <a:spcPct val="20000"/>
              </a:spcBef>
              <a:buSzPct val="60000"/>
            </a:pPr>
            <a:r>
              <a:rPr lang="fr-FR" sz="1600" i="1" dirty="0" err="1" smtClean="0">
                <a:solidFill>
                  <a:srgbClr val="0000FF"/>
                </a:solidFill>
              </a:rPr>
              <a:t>width</a:t>
            </a:r>
            <a:r>
              <a:rPr lang="fr-FR" sz="1600" i="1" dirty="0" smtClean="0">
                <a:solidFill>
                  <a:srgbClr val="0000FF"/>
                </a:solidFill>
              </a:rPr>
              <a:t>: 150px; </a:t>
            </a:r>
          </a:p>
          <a:p>
            <a:pPr marL="342900" lvl="1" indent="-342900">
              <a:spcBef>
                <a:spcPct val="20000"/>
              </a:spcBef>
              <a:buSzPct val="60000"/>
            </a:pPr>
            <a:r>
              <a:rPr lang="fr-FR" sz="1600" dirty="0" smtClean="0">
                <a:solidFill>
                  <a:srgbClr val="0000FF"/>
                </a:solidFill>
              </a:rPr>
              <a:t>background: orange;</a:t>
            </a:r>
          </a:p>
          <a:p>
            <a:pPr marL="342900" lvl="1" indent="-342900">
              <a:spcBef>
                <a:spcPct val="20000"/>
              </a:spcBef>
              <a:buSzPct val="60000"/>
            </a:pPr>
            <a:r>
              <a:rPr lang="fr-FR" sz="1600" dirty="0" smtClean="0">
                <a:solidFill>
                  <a:srgbClr val="0000FF"/>
                </a:solidFill>
              </a:rPr>
              <a:t>}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0" y="3124200"/>
            <a:ext cx="10383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spcBef>
                <a:spcPct val="20000"/>
              </a:spcBef>
              <a:buSzPct val="60000"/>
              <a:defRPr/>
            </a:pPr>
            <a:r>
              <a:rPr lang="fr-FR" dirty="0" smtClean="0"/>
              <a:t>affichage</a:t>
            </a:r>
          </a:p>
        </p:txBody>
      </p:sp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3000" y="3581400"/>
            <a:ext cx="38481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ectangle 11"/>
          <p:cNvSpPr/>
          <p:nvPr/>
        </p:nvSpPr>
        <p:spPr>
          <a:xfrm>
            <a:off x="2286000" y="5181600"/>
            <a:ext cx="1600200" cy="929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>
              <a:spcBef>
                <a:spcPct val="20000"/>
              </a:spcBef>
              <a:buSzPct val="60000"/>
            </a:pPr>
            <a:r>
              <a:rPr lang="fr-FR" sz="1600" b="1" dirty="0" smtClean="0">
                <a:solidFill>
                  <a:srgbClr val="0000FF"/>
                </a:solidFill>
              </a:rPr>
              <a:t>.</a:t>
            </a:r>
            <a:r>
              <a:rPr lang="fr-FR" sz="1600" b="1" dirty="0" err="1" smtClean="0">
                <a:solidFill>
                  <a:srgbClr val="0000FF"/>
                </a:solidFill>
              </a:rPr>
              <a:t>separation</a:t>
            </a:r>
            <a:r>
              <a:rPr lang="fr-FR" sz="1600" b="1" dirty="0" smtClean="0">
                <a:solidFill>
                  <a:srgbClr val="0000FF"/>
                </a:solidFill>
              </a:rPr>
              <a:t>{</a:t>
            </a:r>
          </a:p>
          <a:p>
            <a:pPr marL="342900" lvl="1" indent="-342900">
              <a:spcBef>
                <a:spcPct val="20000"/>
              </a:spcBef>
              <a:buSzPct val="60000"/>
            </a:pPr>
            <a:r>
              <a:rPr lang="fr-FR" sz="1600" b="1" dirty="0" smtClean="0">
                <a:solidFill>
                  <a:srgbClr val="0000FF"/>
                </a:solidFill>
              </a:rPr>
              <a:t>	</a:t>
            </a:r>
            <a:r>
              <a:rPr lang="fr-FR" sz="1600" b="1" dirty="0" err="1" smtClean="0">
                <a:solidFill>
                  <a:srgbClr val="0000FF"/>
                </a:solidFill>
              </a:rPr>
              <a:t>clear</a:t>
            </a:r>
            <a:r>
              <a:rPr lang="fr-FR" sz="1600" b="1" dirty="0" smtClean="0">
                <a:solidFill>
                  <a:srgbClr val="0000FF"/>
                </a:solidFill>
              </a:rPr>
              <a:t>: </a:t>
            </a:r>
            <a:r>
              <a:rPr lang="fr-FR" sz="1600" b="1" dirty="0" err="1" smtClean="0">
                <a:solidFill>
                  <a:srgbClr val="0000FF"/>
                </a:solidFill>
              </a:rPr>
              <a:t>both</a:t>
            </a:r>
            <a:r>
              <a:rPr lang="fr-FR" sz="1600" b="1" dirty="0" smtClean="0">
                <a:solidFill>
                  <a:srgbClr val="0000FF"/>
                </a:solidFill>
              </a:rPr>
              <a:t>;</a:t>
            </a:r>
          </a:p>
          <a:p>
            <a:pPr marL="342900" lvl="1" indent="-342900">
              <a:spcBef>
                <a:spcPct val="20000"/>
              </a:spcBef>
              <a:buSzPct val="60000"/>
            </a:pPr>
            <a:r>
              <a:rPr lang="fr-FR" sz="1600" b="1" dirty="0" smtClean="0">
                <a:solidFill>
                  <a:srgbClr val="0000FF"/>
                </a:solidFill>
              </a:rPr>
              <a:t>}</a:t>
            </a:r>
            <a:endParaRPr lang="fr-FR" sz="1600" b="1" dirty="0">
              <a:solidFill>
                <a:srgbClr val="0000FF"/>
              </a:solidFill>
            </a:endParaRPr>
          </a:p>
        </p:txBody>
      </p:sp>
      <p:pic>
        <p:nvPicPr>
          <p:cNvPr id="870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3200" y="1828800"/>
            <a:ext cx="596265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4" name="Straight Arrow Connector 13"/>
          <p:cNvCxnSpPr/>
          <p:nvPr/>
        </p:nvCxnSpPr>
        <p:spPr>
          <a:xfrm>
            <a:off x="3810000" y="2895600"/>
            <a:ext cx="685800" cy="53339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64</a:t>
            </a:fld>
            <a:endParaRPr lang="en-US"/>
          </a:p>
        </p:txBody>
      </p:sp>
      <p:sp>
        <p:nvSpPr>
          <p:cNvPr id="43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800" dirty="0" smtClean="0"/>
              <a:t>CSS : </a:t>
            </a:r>
            <a:r>
              <a:rPr lang="fr-FR" sz="2800" dirty="0" err="1" smtClean="0"/>
              <a:t>Cascading</a:t>
            </a:r>
            <a:r>
              <a:rPr lang="fr-FR" sz="2800" dirty="0" smtClean="0"/>
              <a:t> Style </a:t>
            </a:r>
            <a:r>
              <a:rPr lang="fr-FR" sz="2800" dirty="0" err="1" smtClean="0"/>
              <a:t>Sheets</a:t>
            </a:r>
            <a:endParaRPr lang="fr-FR" sz="2700" dirty="0"/>
          </a:p>
        </p:txBody>
      </p:sp>
      <p:sp>
        <p:nvSpPr>
          <p:cNvPr id="49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Profondeur z-index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419600" y="6400800"/>
            <a:ext cx="6858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fr-FR" dirty="0" smtClean="0"/>
              <a:t>IC3 : cours 1</a:t>
            </a:r>
            <a:endParaRPr lang="en-US" dirty="0"/>
          </a:p>
        </p:txBody>
      </p:sp>
      <p:sp>
        <p:nvSpPr>
          <p:cNvPr id="23" name="Content Placeholder 4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1143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>
              <a:buNone/>
            </a:pPr>
            <a:r>
              <a:rPr lang="fr-FR" sz="2400" dirty="0" smtClean="0"/>
              <a:t>Propriété "</a:t>
            </a:r>
            <a:r>
              <a:rPr lang="fr-FR" sz="2400" dirty="0" smtClean="0">
                <a:solidFill>
                  <a:srgbClr val="0000FF"/>
                </a:solidFill>
              </a:rPr>
              <a:t>z-index: valeur;</a:t>
            </a:r>
            <a:r>
              <a:rPr lang="fr-FR" sz="2400" dirty="0" smtClean="0"/>
              <a:t>" permet de superposer des éléments (le plus grand z-index étant au dessus)</a:t>
            </a:r>
            <a:endParaRPr lang="fr-FR" sz="2000" dirty="0">
              <a:solidFill>
                <a:srgbClr val="0000FF"/>
              </a:solidFill>
            </a:endParaRPr>
          </a:p>
        </p:txBody>
      </p:sp>
      <p:sp>
        <p:nvSpPr>
          <p:cNvPr id="24" name="Content Placeholder 41"/>
          <p:cNvSpPr txBox="1">
            <a:spLocks/>
          </p:cNvSpPr>
          <p:nvPr/>
        </p:nvSpPr>
        <p:spPr>
          <a:xfrm>
            <a:off x="304800" y="2743200"/>
            <a:ext cx="42672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Exemple :</a:t>
            </a:r>
          </a:p>
          <a:p>
            <a:pPr marL="342900" lvl="1" indent="-342900">
              <a:spcBef>
                <a:spcPct val="20000"/>
              </a:spcBef>
              <a:buSzPct val="60000"/>
              <a:defRPr/>
            </a:pPr>
            <a:r>
              <a:rPr lang="fr-FR" sz="2000" dirty="0" err="1" smtClean="0">
                <a:solidFill>
                  <a:srgbClr val="0000FF"/>
                </a:solidFill>
              </a:rPr>
              <a:t>div</a:t>
            </a:r>
            <a:r>
              <a:rPr lang="fr-FR" sz="2000" dirty="0" smtClean="0">
                <a:solidFill>
                  <a:srgbClr val="0000FF"/>
                </a:solidFill>
              </a:rPr>
              <a:t> {</a:t>
            </a:r>
            <a:r>
              <a:rPr lang="fr-FR" sz="2000" dirty="0" err="1" smtClean="0">
                <a:solidFill>
                  <a:srgbClr val="0000FF"/>
                </a:solidFill>
              </a:rPr>
              <a:t>width</a:t>
            </a:r>
            <a:r>
              <a:rPr lang="fr-FR" sz="2000" dirty="0" smtClean="0">
                <a:solidFill>
                  <a:srgbClr val="0000FF"/>
                </a:solidFill>
              </a:rPr>
              <a:t>: 300px; background: </a:t>
            </a:r>
            <a:r>
              <a:rPr lang="fr-FR" sz="2000" dirty="0" err="1" smtClean="0">
                <a:solidFill>
                  <a:srgbClr val="0000FF"/>
                </a:solidFill>
              </a:rPr>
              <a:t>yellow</a:t>
            </a:r>
            <a:r>
              <a:rPr lang="fr-FR" sz="2000" dirty="0" smtClean="0">
                <a:solidFill>
                  <a:srgbClr val="0000FF"/>
                </a:solidFill>
              </a:rPr>
              <a:t>;}</a:t>
            </a:r>
          </a:p>
          <a:p>
            <a:pPr marL="342900" lvl="1" indent="-342900">
              <a:spcBef>
                <a:spcPct val="20000"/>
              </a:spcBef>
              <a:buSzPct val="60000"/>
              <a:defRPr/>
            </a:pPr>
            <a:r>
              <a:rPr lang="fr-FR" sz="2000" dirty="0" smtClean="0">
                <a:solidFill>
                  <a:srgbClr val="0000FF"/>
                </a:solidFill>
              </a:rPr>
              <a:t>p#premier {</a:t>
            </a:r>
          </a:p>
          <a:p>
            <a:pPr marL="342900" lvl="1" indent="-342900">
              <a:spcBef>
                <a:spcPct val="20000"/>
              </a:spcBef>
              <a:buSzPct val="60000"/>
              <a:defRPr/>
            </a:pPr>
            <a:r>
              <a:rPr lang="fr-FR" sz="2000" dirty="0" err="1" smtClean="0">
                <a:solidFill>
                  <a:srgbClr val="0000FF"/>
                </a:solidFill>
              </a:rPr>
              <a:t>width</a:t>
            </a:r>
            <a:r>
              <a:rPr lang="fr-FR" sz="2000" dirty="0" smtClean="0">
                <a:solidFill>
                  <a:srgbClr val="0000FF"/>
                </a:solidFill>
              </a:rPr>
              <a:t>: 100px; </a:t>
            </a:r>
          </a:p>
          <a:p>
            <a:pPr marL="342900" lvl="1" indent="-342900">
              <a:spcBef>
                <a:spcPct val="20000"/>
              </a:spcBef>
              <a:buSzPct val="60000"/>
              <a:defRPr/>
            </a:pPr>
            <a:r>
              <a:rPr lang="fr-FR" sz="2000" dirty="0" smtClean="0">
                <a:solidFill>
                  <a:srgbClr val="0000FF"/>
                </a:solidFill>
              </a:rPr>
              <a:t>background: green;</a:t>
            </a:r>
          </a:p>
          <a:p>
            <a:pPr marL="342900" lvl="1" indent="-342900">
              <a:spcBef>
                <a:spcPct val="20000"/>
              </a:spcBef>
              <a:buSzPct val="60000"/>
              <a:defRPr/>
            </a:pPr>
            <a:r>
              <a:rPr lang="fr-FR" sz="2000" b="1" dirty="0" smtClean="0">
                <a:solidFill>
                  <a:srgbClr val="0000FF"/>
                </a:solidFill>
              </a:rPr>
              <a:t>position: relative;</a:t>
            </a:r>
          </a:p>
          <a:p>
            <a:pPr marL="342900" lvl="1" indent="-342900">
              <a:spcBef>
                <a:spcPct val="20000"/>
              </a:spcBef>
              <a:buSzPct val="60000"/>
              <a:defRPr/>
            </a:pPr>
            <a:r>
              <a:rPr lang="fr-FR" sz="2000" b="1" dirty="0" smtClean="0">
                <a:solidFill>
                  <a:srgbClr val="0000FF"/>
                </a:solidFill>
              </a:rPr>
              <a:t>z-index: 1;</a:t>
            </a:r>
          </a:p>
          <a:p>
            <a:pPr marL="342900" lvl="1" indent="-342900">
              <a:spcBef>
                <a:spcPct val="20000"/>
              </a:spcBef>
              <a:buSzPct val="60000"/>
              <a:defRPr/>
            </a:pPr>
            <a:r>
              <a:rPr lang="fr-FR" sz="2000" dirty="0" smtClean="0">
                <a:solidFill>
                  <a:srgbClr val="0000FF"/>
                </a:solidFill>
              </a:rPr>
              <a:t>}</a:t>
            </a:r>
          </a:p>
          <a:p>
            <a:pPr marL="342900" lvl="1" indent="-342900">
              <a:spcBef>
                <a:spcPct val="20000"/>
              </a:spcBef>
              <a:buSzPct val="60000"/>
              <a:defRPr/>
            </a:pPr>
            <a:r>
              <a:rPr lang="fr-FR" sz="2000" dirty="0" smtClean="0">
                <a:solidFill>
                  <a:srgbClr val="0000FF"/>
                </a:solidFill>
              </a:rPr>
              <a:t>p#second {</a:t>
            </a:r>
          </a:p>
          <a:p>
            <a:pPr marL="342900" lvl="1" indent="-342900">
              <a:spcBef>
                <a:spcPct val="20000"/>
              </a:spcBef>
              <a:buSzPct val="60000"/>
              <a:defRPr/>
            </a:pPr>
            <a:r>
              <a:rPr lang="fr-FR" sz="2000" dirty="0" err="1" smtClean="0">
                <a:solidFill>
                  <a:srgbClr val="0000FF"/>
                </a:solidFill>
              </a:rPr>
              <a:t>width</a:t>
            </a:r>
            <a:r>
              <a:rPr lang="fr-FR" sz="2000" dirty="0" smtClean="0">
                <a:solidFill>
                  <a:srgbClr val="0000FF"/>
                </a:solidFill>
              </a:rPr>
              <a:t>: 150px; </a:t>
            </a:r>
          </a:p>
          <a:p>
            <a:pPr marL="342900" lvl="1" indent="-342900">
              <a:spcBef>
                <a:spcPct val="20000"/>
              </a:spcBef>
              <a:buSzPct val="60000"/>
              <a:defRPr/>
            </a:pPr>
            <a:r>
              <a:rPr lang="fr-FR" sz="2000" dirty="0" smtClean="0">
                <a:solidFill>
                  <a:srgbClr val="0000FF"/>
                </a:solidFill>
              </a:rPr>
              <a:t>background: orange;</a:t>
            </a:r>
          </a:p>
          <a:p>
            <a:pPr marL="342900" lvl="1" indent="-342900">
              <a:spcBef>
                <a:spcPct val="20000"/>
              </a:spcBef>
              <a:buSzPct val="60000"/>
              <a:defRPr/>
            </a:pPr>
            <a:r>
              <a:rPr lang="fr-FR" sz="2000" b="1" dirty="0" smtClean="0">
                <a:solidFill>
                  <a:srgbClr val="0000FF"/>
                </a:solidFill>
              </a:rPr>
              <a:t>position: relative;</a:t>
            </a:r>
          </a:p>
          <a:p>
            <a:pPr marL="342900" lvl="1" indent="-342900">
              <a:spcBef>
                <a:spcPct val="20000"/>
              </a:spcBef>
              <a:buSzPct val="60000"/>
              <a:defRPr/>
            </a:pPr>
            <a:r>
              <a:rPr lang="fr-FR" sz="2000" dirty="0" err="1" smtClean="0">
                <a:solidFill>
                  <a:srgbClr val="0000FF"/>
                </a:solidFill>
              </a:rPr>
              <a:t>left</a:t>
            </a:r>
            <a:r>
              <a:rPr lang="fr-FR" sz="2000" dirty="0" smtClean="0">
                <a:solidFill>
                  <a:srgbClr val="0000FF"/>
                </a:solidFill>
              </a:rPr>
              <a:t>: 50px; </a:t>
            </a:r>
          </a:p>
          <a:p>
            <a:pPr marL="342900" lvl="1" indent="-342900">
              <a:spcBef>
                <a:spcPct val="20000"/>
              </a:spcBef>
              <a:buSzPct val="60000"/>
              <a:defRPr/>
            </a:pPr>
            <a:r>
              <a:rPr lang="fr-FR" sz="2000" dirty="0" err="1" smtClean="0">
                <a:solidFill>
                  <a:srgbClr val="0000FF"/>
                </a:solidFill>
              </a:rPr>
              <a:t>bottom</a:t>
            </a:r>
            <a:r>
              <a:rPr lang="fr-FR" sz="2000" dirty="0" smtClean="0">
                <a:solidFill>
                  <a:srgbClr val="0000FF"/>
                </a:solidFill>
              </a:rPr>
              <a:t>: 80px; </a:t>
            </a:r>
          </a:p>
          <a:p>
            <a:pPr marL="342900" lvl="1" indent="-342900">
              <a:spcBef>
                <a:spcPct val="20000"/>
              </a:spcBef>
              <a:buSzPct val="60000"/>
              <a:defRPr/>
            </a:pPr>
            <a:r>
              <a:rPr lang="fr-FR" sz="2000" b="1" dirty="0" smtClean="0">
                <a:solidFill>
                  <a:srgbClr val="0000FF"/>
                </a:solidFill>
              </a:rPr>
              <a:t>z-index: 0;</a:t>
            </a:r>
          </a:p>
          <a:p>
            <a:pPr marL="342900" lvl="1" indent="-342900">
              <a:spcBef>
                <a:spcPct val="20000"/>
              </a:spcBef>
              <a:buSzPct val="60000"/>
              <a:defRPr/>
            </a:pPr>
            <a:r>
              <a:rPr lang="fr-FR" sz="2000" dirty="0" smtClean="0">
                <a:solidFill>
                  <a:srgbClr val="0000FF"/>
                </a:solidFill>
              </a:rPr>
              <a:t>}</a:t>
            </a: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80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7000" y="3581400"/>
            <a:ext cx="593407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806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38600" y="4495800"/>
            <a:ext cx="38481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2" name="Straight Arrow Connector 11"/>
          <p:cNvCxnSpPr/>
          <p:nvPr/>
        </p:nvCxnSpPr>
        <p:spPr>
          <a:xfrm>
            <a:off x="3200400" y="4343400"/>
            <a:ext cx="685800" cy="53339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65</a:t>
            </a:fld>
            <a:endParaRPr lang="en-US"/>
          </a:p>
        </p:txBody>
      </p:sp>
      <p:sp>
        <p:nvSpPr>
          <p:cNvPr id="43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800" dirty="0" smtClean="0"/>
              <a:t>CSS : </a:t>
            </a:r>
            <a:r>
              <a:rPr lang="fr-FR" sz="2800" dirty="0" err="1" smtClean="0"/>
              <a:t>Cascading</a:t>
            </a:r>
            <a:r>
              <a:rPr lang="fr-FR" sz="2800" dirty="0" smtClean="0"/>
              <a:t> Style </a:t>
            </a:r>
            <a:r>
              <a:rPr lang="fr-FR" sz="2800" dirty="0" err="1" smtClean="0"/>
              <a:t>Sheets</a:t>
            </a:r>
            <a:endParaRPr lang="fr-FR" sz="2700" dirty="0"/>
          </a:p>
        </p:txBody>
      </p:sp>
      <p:sp>
        <p:nvSpPr>
          <p:cNvPr id="49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Récapitulatif sur le positionnement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419600" y="6400800"/>
            <a:ext cx="6858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fr-FR" dirty="0" smtClean="0"/>
              <a:t>IC3 : cours 1</a:t>
            </a:r>
            <a:endParaRPr lang="en-US" dirty="0"/>
          </a:p>
        </p:txBody>
      </p: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1066800" y="1524000"/>
          <a:ext cx="6858000" cy="4871421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164676"/>
                <a:gridCol w="4693324"/>
              </a:tblGrid>
              <a:tr h="749450">
                <a:tc>
                  <a:txBody>
                    <a:bodyPr/>
                    <a:lstStyle/>
                    <a:p>
                      <a:r>
                        <a:rPr lang="fr-FR" dirty="0" smtClean="0"/>
                        <a:t>Positionnement</a:t>
                      </a:r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Spécificités</a:t>
                      </a:r>
                      <a:endParaRPr lang="fr-FR" dirty="0"/>
                    </a:p>
                  </a:txBody>
                  <a:tcPr marL="72000" marR="72000" marT="0" marB="0" anchor="ctr"/>
                </a:tc>
              </a:tr>
              <a:tr h="7494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En flux</a:t>
                      </a:r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Reste</a:t>
                      </a:r>
                      <a:r>
                        <a:rPr lang="fr-FR" baseline="0" dirty="0" smtClean="0"/>
                        <a:t> dans le flux. </a:t>
                      </a:r>
                      <a:r>
                        <a:rPr lang="fr-FR" dirty="0" smtClean="0"/>
                        <a:t>Positionnement</a:t>
                      </a:r>
                      <a:r>
                        <a:rPr lang="fr-FR" baseline="0" dirty="0" smtClean="0"/>
                        <a:t> par rapport aux parents et frères.</a:t>
                      </a:r>
                      <a:endParaRPr lang="fr-FR" i="0" dirty="0"/>
                    </a:p>
                  </a:txBody>
                  <a:tcPr marL="72000" marR="72000" marT="0" marB="0" anchor="ctr"/>
                </a:tc>
              </a:tr>
              <a:tr h="977151">
                <a:tc>
                  <a:txBody>
                    <a:bodyPr/>
                    <a:lstStyle/>
                    <a:p>
                      <a:r>
                        <a:rPr lang="fr-FR" dirty="0" smtClean="0"/>
                        <a:t>Relatif</a:t>
                      </a:r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Décalage  par rapport au</a:t>
                      </a:r>
                      <a:r>
                        <a:rPr lang="fr-FR" baseline="0" dirty="0" smtClean="0"/>
                        <a:t> flux avec les propriétés top, right, </a:t>
                      </a:r>
                      <a:r>
                        <a:rPr lang="fr-FR" baseline="0" dirty="0" err="1" smtClean="0"/>
                        <a:t>bottom</a:t>
                      </a:r>
                      <a:r>
                        <a:rPr lang="fr-FR" baseline="0" dirty="0" smtClean="0"/>
                        <a:t> et </a:t>
                      </a:r>
                      <a:r>
                        <a:rPr lang="fr-FR" baseline="0" dirty="0" err="1" smtClean="0"/>
                        <a:t>left</a:t>
                      </a:r>
                      <a:r>
                        <a:rPr lang="fr-FR" baseline="0" dirty="0" smtClean="0"/>
                        <a:t>.</a:t>
                      </a:r>
                      <a:endParaRPr lang="fr-FR" i="0" dirty="0"/>
                    </a:p>
                  </a:txBody>
                  <a:tcPr marL="72000" marR="72000" marT="0" marB="0" anchor="ctr"/>
                </a:tc>
              </a:tr>
              <a:tr h="749450">
                <a:tc>
                  <a:txBody>
                    <a:bodyPr/>
                    <a:lstStyle/>
                    <a:p>
                      <a:r>
                        <a:rPr lang="fr-FR" dirty="0" smtClean="0"/>
                        <a:t>Absolu</a:t>
                      </a:r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Sort du flux. Se place par rapport aux premiers ancêtres/parent positionnés </a:t>
                      </a:r>
                      <a:r>
                        <a:rPr lang="fr-FR" baseline="0" dirty="0" smtClean="0"/>
                        <a:t>avec les propriétés top, right, </a:t>
                      </a:r>
                      <a:r>
                        <a:rPr lang="fr-FR" baseline="0" dirty="0" err="1" smtClean="0"/>
                        <a:t>bottom</a:t>
                      </a:r>
                      <a:r>
                        <a:rPr lang="fr-FR" baseline="0" dirty="0" smtClean="0"/>
                        <a:t> et </a:t>
                      </a:r>
                      <a:r>
                        <a:rPr lang="fr-FR" baseline="0" dirty="0" err="1" smtClean="0"/>
                        <a:t>left</a:t>
                      </a:r>
                      <a:r>
                        <a:rPr lang="fr-FR" baseline="0" dirty="0" smtClean="0"/>
                        <a:t>.</a:t>
                      </a:r>
                      <a:endParaRPr lang="fr-FR" dirty="0"/>
                    </a:p>
                  </a:txBody>
                  <a:tcPr marL="72000" marR="72000" marT="0" marB="0" anchor="ctr"/>
                </a:tc>
              </a:tr>
              <a:tr h="749450">
                <a:tc>
                  <a:txBody>
                    <a:bodyPr/>
                    <a:lstStyle/>
                    <a:p>
                      <a:r>
                        <a:rPr lang="fr-FR" dirty="0" smtClean="0"/>
                        <a:t>Fixe</a:t>
                      </a:r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Sort du flux. Se place à une</a:t>
                      </a:r>
                      <a:r>
                        <a:rPr lang="fr-FR" baseline="0" dirty="0" smtClean="0"/>
                        <a:t> position fixe du navigateur</a:t>
                      </a:r>
                      <a:r>
                        <a:rPr lang="fr-FR" dirty="0" smtClean="0"/>
                        <a:t> </a:t>
                      </a:r>
                      <a:r>
                        <a:rPr lang="fr-FR" baseline="0" dirty="0" smtClean="0"/>
                        <a:t>avec les propriétés top, right, </a:t>
                      </a:r>
                      <a:r>
                        <a:rPr lang="fr-FR" baseline="0" dirty="0" err="1" smtClean="0"/>
                        <a:t>bottom</a:t>
                      </a:r>
                      <a:r>
                        <a:rPr lang="fr-FR" baseline="0" dirty="0" smtClean="0"/>
                        <a:t> et </a:t>
                      </a:r>
                      <a:r>
                        <a:rPr lang="fr-FR" baseline="0" dirty="0" err="1" smtClean="0"/>
                        <a:t>left</a:t>
                      </a:r>
                      <a:r>
                        <a:rPr lang="fr-FR" baseline="0" dirty="0" smtClean="0"/>
                        <a:t>.</a:t>
                      </a:r>
                      <a:endParaRPr lang="fr-FR" dirty="0"/>
                    </a:p>
                  </a:txBody>
                  <a:tcPr marL="72000" marR="72000" marT="0" marB="0" anchor="ctr"/>
                </a:tc>
              </a:tr>
              <a:tr h="749450">
                <a:tc>
                  <a:txBody>
                    <a:bodyPr/>
                    <a:lstStyle/>
                    <a:p>
                      <a:r>
                        <a:rPr lang="fr-FR" smtClean="0"/>
                        <a:t>Flottant</a:t>
                      </a:r>
                      <a:endParaRPr lang="fr-FR" dirty="0"/>
                    </a:p>
                  </a:txBody>
                  <a:tcPr marL="72000" marR="72000" marT="0" marB="0" anchor="ctr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Sort du flux pour se placer </a:t>
                      </a:r>
                      <a:r>
                        <a:rPr lang="fr-FR" sz="1800" dirty="0" smtClean="0"/>
                        <a:t>à gauche ou à droite du bloc qui le contient.</a:t>
                      </a:r>
                      <a:endParaRPr lang="fr-FR" dirty="0"/>
                    </a:p>
                  </a:txBody>
                  <a:tcPr marL="72000" marR="7200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Bibliographie</a:t>
            </a:r>
            <a:endParaRPr lang="fr-F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mercredi 28 janvier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66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0" y="1600200"/>
            <a:ext cx="2677557" cy="325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876800" cy="4525963"/>
          </a:xfrm>
        </p:spPr>
        <p:txBody>
          <a:bodyPr>
            <a:normAutofit/>
          </a:bodyPr>
          <a:lstStyle/>
          <a:p>
            <a:pPr lvl="0"/>
            <a:r>
              <a:rPr lang="fr-FR" sz="2400" dirty="0" smtClean="0">
                <a:hlinkClick r:id="rId3"/>
              </a:rPr>
              <a:t>http://www.openweb.eu.org</a:t>
            </a:r>
            <a:r>
              <a:rPr lang="fr-FR" sz="2400" dirty="0" smtClean="0"/>
              <a:t> (à parcourir sans modération, site de référence français sur les standards du web)</a:t>
            </a:r>
          </a:p>
          <a:p>
            <a:pPr lvl="0"/>
            <a:r>
              <a:rPr lang="fr-FR" sz="2400" dirty="0" smtClean="0">
                <a:hlinkClick r:id="rId4"/>
              </a:rPr>
              <a:t>http://www.w3.com</a:t>
            </a:r>
            <a:endParaRPr lang="fr-FR" sz="2400" dirty="0" smtClean="0"/>
          </a:p>
          <a:p>
            <a:r>
              <a:rPr lang="fr-FR" sz="2400" dirty="0" smtClean="0">
                <a:hlinkClick r:id="rId4"/>
              </a:rPr>
              <a:t>http://www.alsacreations.com</a:t>
            </a:r>
            <a:endParaRPr lang="fr-FR" sz="2400" dirty="0" smtClean="0"/>
          </a:p>
          <a:p>
            <a:pPr lvl="0"/>
            <a:r>
              <a:rPr lang="fr-FR" sz="2400" dirty="0" smtClean="0">
                <a:hlinkClick r:id="rId5"/>
              </a:rPr>
              <a:t>http://fr.php.net/</a:t>
            </a:r>
            <a:endParaRPr lang="fr-FR" sz="2400" dirty="0" smtClean="0"/>
          </a:p>
          <a:p>
            <a:pPr lvl="0"/>
            <a:endParaRPr lang="fr-FR" sz="2400" dirty="0" smtClean="0"/>
          </a:p>
          <a:p>
            <a:pPr lvl="0"/>
            <a:r>
              <a:rPr lang="fr-FR" sz="2400" dirty="0" smtClean="0"/>
              <a:t>Les liens se trouvent sur iut-gtr2/</a:t>
            </a:r>
            <a:r>
              <a:rPr lang="fr-FR" sz="2400" dirty="0" err="1" smtClean="0"/>
              <a:t>enonceTP</a:t>
            </a:r>
            <a:r>
              <a:rPr lang="fr-FR" sz="2400" dirty="0" smtClean="0"/>
              <a:t>/IC3/</a:t>
            </a:r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10462</TotalTime>
  <Words>4318</Words>
  <Application>Microsoft Office PowerPoint</Application>
  <PresentationFormat>On-screen Show (4:3)</PresentationFormat>
  <Paragraphs>957</Paragraphs>
  <Slides>66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67" baseType="lpstr">
      <vt:lpstr>Office Theme</vt:lpstr>
      <vt:lpstr>Slide 1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Plan</vt:lpstr>
      <vt:lpstr>Plan</vt:lpstr>
      <vt:lpstr>XHTML : extensible hypertext markup language</vt:lpstr>
      <vt:lpstr>XHTML : extensible hypertext markup language</vt:lpstr>
      <vt:lpstr>XHTML : extensible hypertext markup language</vt:lpstr>
      <vt:lpstr>XHTML : extensible hypertext markup language</vt:lpstr>
      <vt:lpstr>XHTML : extensible hypertext markup language</vt:lpstr>
      <vt:lpstr>XHTML : extensible hypertext markup language</vt:lpstr>
      <vt:lpstr>XHTML : extensible hypertext markup language</vt:lpstr>
      <vt:lpstr>XHTML : extensible hypertext markup language</vt:lpstr>
      <vt:lpstr>XHTML : extensible hypertext markup language</vt:lpstr>
      <vt:lpstr>XHTML : extensible hypertext markup language</vt:lpstr>
      <vt:lpstr>XHTML : extensible hypertext markup language</vt:lpstr>
      <vt:lpstr>XHTML : extensible hypertext markup language</vt:lpstr>
      <vt:lpstr>Plan</vt:lpstr>
      <vt:lpstr>Plan</vt:lpstr>
      <vt:lpstr>CSS : Cascading Style Sheets</vt:lpstr>
      <vt:lpstr>CSS : Cascading Style Sheets</vt:lpstr>
      <vt:lpstr>CSS : Cascading Style Sheets</vt:lpstr>
      <vt:lpstr>CSS : Cascading Style Sheets</vt:lpstr>
      <vt:lpstr>CSS : Cascading Style Sheets</vt:lpstr>
      <vt:lpstr>CSS : Cascading Style Sheets</vt:lpstr>
      <vt:lpstr>CSS : Cascading Style Sheets</vt:lpstr>
      <vt:lpstr>CSS : Cascading Style Sheets</vt:lpstr>
      <vt:lpstr>CSS : Cascading Style Sheets</vt:lpstr>
      <vt:lpstr>CSS : Cascading Style Sheets</vt:lpstr>
      <vt:lpstr>CSS : Cascading Style Sheets</vt:lpstr>
      <vt:lpstr>CSS : Cascading Style Sheets</vt:lpstr>
      <vt:lpstr>CSS : Cascading Style Sheets</vt:lpstr>
      <vt:lpstr>CSS : Cascading Style Sheets</vt:lpstr>
      <vt:lpstr>CSS : Cascading Style Sheets</vt:lpstr>
      <vt:lpstr>CSS : Cascading Style Sheets</vt:lpstr>
      <vt:lpstr>CSS : Cascading Style Sheets</vt:lpstr>
      <vt:lpstr>CSS : Cascading Style Sheets</vt:lpstr>
      <vt:lpstr>CSS : Cascading Style Sheets</vt:lpstr>
      <vt:lpstr>CSS : Cascading Style Sheets</vt:lpstr>
      <vt:lpstr>CSS : Cascading Style Sheets</vt:lpstr>
      <vt:lpstr>CSS : Cascading Style Sheets</vt:lpstr>
      <vt:lpstr>CSS : Cascading Style Sheets</vt:lpstr>
      <vt:lpstr>CSS : Cascading Style Sheets</vt:lpstr>
      <vt:lpstr>CSS : Cascading Style Sheets</vt:lpstr>
      <vt:lpstr>CSS : Cascading Style Sheets</vt:lpstr>
      <vt:lpstr>CSS : Cascading Style Sheets</vt:lpstr>
      <vt:lpstr>CSS : Cascading Style Sheets</vt:lpstr>
      <vt:lpstr>CSS : Cascading Style Sheets</vt:lpstr>
      <vt:lpstr>CSS : Cascading Style Sheets</vt:lpstr>
      <vt:lpstr>CSS : Cascading Style Sheets</vt:lpstr>
      <vt:lpstr>CSS : Cascading Style Sheets</vt:lpstr>
      <vt:lpstr>CSS : Cascading Style Sheets</vt:lpstr>
      <vt:lpstr>CSS : Cascading Style Sheets</vt:lpstr>
      <vt:lpstr>CSS : Cascading Style Sheets</vt:lpstr>
      <vt:lpstr>CSS : Cascading Style Sheets</vt:lpstr>
      <vt:lpstr>CSS : Cascading Style Sheets</vt:lpstr>
      <vt:lpstr>CSS : Cascading Style Sheets</vt:lpstr>
      <vt:lpstr>CSS : Cascading Style Sheets</vt:lpstr>
      <vt:lpstr>CSS : Cascading Style Sheets</vt:lpstr>
      <vt:lpstr>Bibliographie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Daniel</dc:creator>
  <cp:lastModifiedBy>mercier</cp:lastModifiedBy>
  <cp:revision>1024</cp:revision>
  <dcterms:created xsi:type="dcterms:W3CDTF">2006-08-16T00:00:00Z</dcterms:created>
  <dcterms:modified xsi:type="dcterms:W3CDTF">2009-01-28T09:37:35Z</dcterms:modified>
</cp:coreProperties>
</file>